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4.xml.rels" ContentType="application/vnd.openxmlformats-package.relationships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_rels/presentation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media/image6.jpeg" ContentType="image/jpeg"/>
  <Override PartName="/ppt/media/image5.jpeg" ContentType="image/jpeg"/>
  <Override PartName="/ppt/media/image4.jpeg" ContentType="image/jpeg"/>
  <Override PartName="/ppt/media/image3.png" ContentType="image/png"/>
  <Override PartName="/ppt/media/image1.jpeg" ContentType="image/jpeg"/>
  <Override PartName="/ppt/media/image10.jpeg" ContentType="image/jpeg"/>
  <Override PartName="/ppt/media/image9.jpeg" ContentType="image/jpeg"/>
  <Override PartName="/ppt/media/image2.jpeg" ContentType="image/jpeg"/>
  <Override PartName="/ppt/media/image11.jpeg" ContentType="image/jpeg"/>
  <Override PartName="/ppt/media/image8.jpeg" ContentType="image/jpeg"/>
  <Override PartName="/ppt/media/image7.jpeg" ContentType="image/jpeg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heme/theme2.xml" ContentType="application/vnd.openxmlformats-officedocument.theme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E3E6F99-B913-418A-B106-F812C676B35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163F834-DF87-4835-9BA4-22FF742A2E9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EFA1AF6-51D4-43D3-BA67-F4B14640DB9C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8DBD1EE-2A66-4AE5-B645-FC49BE84CBF6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99409B8-8555-439C-BA8E-14A1909C5EB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57BA76E-8258-4FFB-9B6F-F63CEF8516A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DDCB752-D809-4514-B23D-1CF46D11481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C2837C7-B46A-43E2-BBA6-8B53DE3855D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26DE8F5-1556-48E9-97D3-5143E78A32B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702B133-7009-4F47-968C-4E90FF4E54C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0F96AA3-955E-4B4E-AAD1-9E5D429EB1B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D747382-4F06-452E-B90B-91CD2C71781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79BEA18-2262-4ECB-8A80-582F443EDDB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80915B9-24B0-4383-A82D-AF51A12002C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8897E81A-57FD-4A6C-9F0B-C00A01C8D00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7565ADB-D5A8-4D2B-A3E1-3CED7B3FA9F2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1830425-D969-427E-B35F-0E6E3E5969D6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117566B-2FF8-46AF-B0AC-31C4D560BFA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DA4C5E3-36C4-48AB-AEE4-8BBBC083638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EF917D3-F4E8-4779-8198-9FA86AF2AB8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1306F9E-A8DB-4C94-9F70-426FDF18FA8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4FD1AA0-BF49-43EC-BE42-8ACBF8F27FF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F8B6734-1334-4329-B5C4-0E1DF646164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9AA60C7-AC97-4D2D-8CDF-2E54415EF3D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indent="0" algn="ctr">
              <a:lnSpc>
                <a:spcPct val="90000"/>
              </a:lnSpc>
              <a:buNone/>
            </a:pPr>
            <a:r>
              <a:rPr b="0" lang="ru-RU" sz="6000" spc="-1" strike="noStrike">
                <a:solidFill>
                  <a:srgbClr val="000000"/>
                </a:solidFill>
                <a:latin typeface="Arial"/>
                <a:ea typeface="Arial"/>
              </a:rPr>
              <a:t>Образец заголовка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>
              <a:buNone/>
            </a:pP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" name="" descr=""/>
          <p:cNvPicPr/>
          <p:nvPr/>
        </p:nvPicPr>
        <p:blipFill>
          <a:blip r:embed="rId2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indent="0">
              <a:buNone/>
            </a:pPr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"/>
          <p:cNvSpPr/>
          <p:nvPr/>
        </p:nvSpPr>
        <p:spPr>
          <a:xfrm>
            <a:off x="3474720" y="653760"/>
            <a:ext cx="2512800" cy="319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horzOverflow="overflow" vertOverflow="overflow" anchor="t">
            <a:spAutoFit/>
          </a:bodyPr>
          <a:p>
            <a:pPr>
              <a:lnSpc>
                <a:spcPct val="100000"/>
              </a:lnSpc>
            </a:pPr>
            <a:r>
              <a:rPr b="1" lang="ru-RU" sz="1500" spc="-1" strike="noStrike">
                <a:solidFill>
                  <a:srgbClr val="ffffff"/>
                </a:solidFill>
                <a:latin typeface="Arial"/>
                <a:ea typeface="Arial"/>
              </a:rPr>
              <a:t>по Алтайскому краю</a:t>
            </a:r>
            <a:endParaRPr b="0" lang="ru-RU" sz="15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109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0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85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6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88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9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91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94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5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97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8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100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1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103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4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" descr=""/>
          <p:cNvPicPr/>
          <p:nvPr/>
        </p:nvPicPr>
        <p:blipFill>
          <a:blip r:embed="rId1"/>
          <a:stretch/>
        </p:blipFill>
        <p:spPr>
          <a:xfrm>
            <a:off x="2666880" y="0"/>
            <a:ext cx="6857640" cy="6857640"/>
          </a:xfrm>
          <a:prstGeom prst="rect">
            <a:avLst/>
          </a:prstGeom>
          <a:ln w="0">
            <a:noFill/>
          </a:ln>
        </p:spPr>
      </p:pic>
      <p:sp>
        <p:nvSpPr>
          <p:cNvPr id="106" name=""/>
          <p:cNvSpPr/>
          <p:nvPr/>
        </p:nvSpPr>
        <p:spPr>
          <a:xfrm>
            <a:off x="3521520" y="383040"/>
            <a:ext cx="1194840" cy="3916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7" name="" descr=""/>
          <p:cNvPicPr/>
          <p:nvPr/>
        </p:nvPicPr>
        <p:blipFill>
          <a:blip r:embed="rId2"/>
          <a:srcRect l="35091" t="0" r="0" b="0"/>
          <a:stretch/>
        </p:blipFill>
        <p:spPr>
          <a:xfrm>
            <a:off x="3521520" y="215640"/>
            <a:ext cx="1409760" cy="726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New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New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Application>LibreOffice/7.5.6.2$Linux_X86_64 LibreOffice_project/50$Build-2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2012-12-03T06:56:55Z</dcterms:created>
  <dc:creator/>
  <dc:description/>
  <dc:language>ru-RU</dc:language>
  <cp:lastModifiedBy/>
  <dcterms:modified xsi:type="dcterms:W3CDTF">2025-08-07T07:47:35Z</dcterms:modified>
  <cp:revision>7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10</vt:i4>
  </property>
  <property fmtid="{D5CDD505-2E9C-101B-9397-08002B2CF9AE}" pid="4" name="PresentationFormat">
    <vt:lpwstr>Widescreen</vt:lpwstr>
  </property>
  <property fmtid="{D5CDD505-2E9C-101B-9397-08002B2CF9AE}" pid="5" name="Slides">
    <vt:i4>10</vt:i4>
  </property>
</Properties>
</file>