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316" r:id="rId3"/>
    <p:sldId id="318" r:id="rId4"/>
    <p:sldId id="311" r:id="rId5"/>
    <p:sldId id="308" r:id="rId6"/>
    <p:sldId id="257" r:id="rId7"/>
    <p:sldId id="271" r:id="rId8"/>
    <p:sldId id="303" r:id="rId9"/>
    <p:sldId id="278" r:id="rId10"/>
    <p:sldId id="272" r:id="rId11"/>
    <p:sldId id="273" r:id="rId12"/>
    <p:sldId id="289" r:id="rId13"/>
    <p:sldId id="274" r:id="rId14"/>
    <p:sldId id="275" r:id="rId15"/>
    <p:sldId id="277" r:id="rId16"/>
    <p:sldId id="290" r:id="rId17"/>
    <p:sldId id="305" r:id="rId18"/>
    <p:sldId id="306" r:id="rId19"/>
    <p:sldId id="300" r:id="rId20"/>
    <p:sldId id="321" r:id="rId21"/>
    <p:sldId id="322" r:id="rId22"/>
    <p:sldId id="309" r:id="rId23"/>
    <p:sldId id="315" r:id="rId24"/>
    <p:sldId id="313" r:id="rId25"/>
    <p:sldId id="314" r:id="rId26"/>
    <p:sldId id="323" r:id="rId27"/>
    <p:sldId id="324" r:id="rId28"/>
    <p:sldId id="325" r:id="rId29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00CC"/>
    <a:srgbClr val="003399"/>
    <a:srgbClr val="FF6600"/>
    <a:srgbClr val="E3919B"/>
    <a:srgbClr val="006666"/>
    <a:srgbClr val="66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477" autoAdjust="0"/>
  </p:normalViewPr>
  <p:slideViewPr>
    <p:cSldViewPr>
      <p:cViewPr>
        <p:scale>
          <a:sx n="100" d="100"/>
          <a:sy n="100" d="100"/>
        </p:scale>
        <p:origin x="-111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diagrams/_rels/data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pn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44.pn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diagrams/_rels/drawing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image" Target="../media/image41.pn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image" Target="../media/image44.pn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3.pn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image" Target="../media/image5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#7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#9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597316-B739-432B-96B9-EAD274638F71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A7828CD4-006A-4ABD-ACDD-AFDA66ADDF7A}">
      <dgm:prSet phldrT="[Текст]"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1200" b="1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КОММЕРЧЕСКИЕ</a:t>
          </a:r>
          <a:endParaRPr lang="ru-RU" sz="1200" b="1" dirty="0">
            <a:ln>
              <a:solidFill>
                <a:srgbClr val="002060"/>
              </a:solidFill>
            </a:ln>
            <a:solidFill>
              <a:srgbClr val="000099"/>
            </a:solidFill>
          </a:endParaRPr>
        </a:p>
      </dgm:t>
    </dgm:pt>
    <dgm:pt modelId="{FBD01E54-E3D7-46BA-A563-89D7040605B0}" type="parTrans" cxnId="{48DE2382-3163-4050-AE1D-D5D3F938E677}">
      <dgm:prSet/>
      <dgm:spPr/>
      <dgm:t>
        <a:bodyPr/>
        <a:lstStyle/>
        <a:p>
          <a:endParaRPr lang="ru-RU"/>
        </a:p>
      </dgm:t>
    </dgm:pt>
    <dgm:pt modelId="{B8C396B6-BBC9-471D-899B-597EACF065A4}" type="sibTrans" cxnId="{48DE2382-3163-4050-AE1D-D5D3F938E677}">
      <dgm:prSet/>
      <dgm:spPr/>
      <dgm:t>
        <a:bodyPr/>
        <a:lstStyle/>
        <a:p>
          <a:endParaRPr lang="ru-RU"/>
        </a:p>
      </dgm:t>
    </dgm:pt>
    <dgm:pt modelId="{CA5A9EA2-2F59-4889-845C-57F1F0081E42}">
      <dgm:prSet phldrT="[Текст]" custT="1"/>
      <dgm:spPr/>
      <dgm:t>
        <a:bodyPr/>
        <a:lstStyle/>
        <a:p>
          <a:pPr algn="ctr"/>
          <a:r>
            <a:rPr lang="ru-RU" sz="900" b="1" u="sng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ПРОИЗВОДСТВЕННЫЙ  КООПЕРАТИВ</a:t>
          </a:r>
        </a:p>
        <a:p>
          <a:pPr algn="ctr"/>
          <a:r>
            <a:rPr lang="ru-RU" sz="1000" i="1" dirty="0" smtClean="0">
              <a:solidFill>
                <a:srgbClr val="000099"/>
              </a:solidFill>
            </a:rPr>
            <a:t>(</a:t>
          </a:r>
          <a:r>
            <a:rPr lang="ru-RU" sz="1000" i="1" u="none" dirty="0" smtClean="0">
              <a:solidFill>
                <a:srgbClr val="000099"/>
              </a:solidFill>
            </a:rPr>
            <a:t>добровольное </a:t>
          </a:r>
          <a:r>
            <a:rPr lang="ru-RU" sz="1000" b="1" i="1" u="none" dirty="0" smtClean="0">
              <a:solidFill>
                <a:srgbClr val="000099"/>
              </a:solidFill>
            </a:rPr>
            <a:t>объединение граждан </a:t>
          </a:r>
          <a:r>
            <a:rPr lang="ru-RU" sz="1050" i="1" dirty="0" smtClean="0">
              <a:solidFill>
                <a:srgbClr val="000099"/>
              </a:solidFill>
            </a:rPr>
            <a:t>)</a:t>
          </a:r>
          <a:endParaRPr lang="ru-RU" sz="1050" i="1" dirty="0">
            <a:solidFill>
              <a:srgbClr val="000099"/>
            </a:solidFill>
          </a:endParaRPr>
        </a:p>
      </dgm:t>
    </dgm:pt>
    <dgm:pt modelId="{A5E4057A-A3DA-4CFF-A92C-CD1DCB038457}" type="parTrans" cxnId="{6E770363-DB77-4149-98A8-AB4305182D65}">
      <dgm:prSet/>
      <dgm:spPr/>
      <dgm:t>
        <a:bodyPr/>
        <a:lstStyle/>
        <a:p>
          <a:endParaRPr lang="ru-RU"/>
        </a:p>
      </dgm:t>
    </dgm:pt>
    <dgm:pt modelId="{D02DC32A-92B6-4E8F-B787-504BF0FFD145}" type="sibTrans" cxnId="{6E770363-DB77-4149-98A8-AB4305182D65}">
      <dgm:prSet/>
      <dgm:spPr/>
      <dgm:t>
        <a:bodyPr/>
        <a:lstStyle/>
        <a:p>
          <a:endParaRPr lang="ru-RU"/>
        </a:p>
      </dgm:t>
    </dgm:pt>
    <dgm:pt modelId="{F775F1AE-587A-4E01-973C-38B15A155FE0}">
      <dgm:prSet phldrT="[Текст]" custT="1"/>
      <dgm:spPr/>
      <dgm:t>
        <a:bodyPr/>
        <a:lstStyle/>
        <a:p>
          <a:pPr algn="ctr"/>
          <a:r>
            <a:rPr lang="ru-RU" sz="900" b="1" u="sng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СЕЛЬСКОХОЗЯЙСТВЕННЫЙ ПРОИЗВОДСТВЕННЫЙ  КООПЕРАТИВ</a:t>
          </a:r>
        </a:p>
        <a:p>
          <a:pPr algn="ctr"/>
          <a:r>
            <a:rPr lang="ru-RU" sz="1000" i="1" dirty="0" smtClean="0">
              <a:solidFill>
                <a:srgbClr val="000099"/>
              </a:solidFill>
            </a:rPr>
            <a:t>(организация, созданная </a:t>
          </a:r>
          <a:r>
            <a:rPr lang="ru-RU" sz="1000" b="1" i="1" u="none" dirty="0" smtClean="0">
              <a:solidFill>
                <a:srgbClr val="000099"/>
              </a:solidFill>
            </a:rPr>
            <a:t>сельскохозяйственными товаропроизводителями и (или) ведущими личные подсобные хозяйства  гражданами)</a:t>
          </a:r>
          <a:endParaRPr lang="ru-RU" sz="1000" b="1" i="1" u="none" dirty="0">
            <a:solidFill>
              <a:srgbClr val="000099"/>
            </a:solidFill>
          </a:endParaRPr>
        </a:p>
      </dgm:t>
    </dgm:pt>
    <dgm:pt modelId="{B4D06EC8-7EE5-4323-BCAC-098E70E56160}" type="parTrans" cxnId="{7592F652-F6C3-485B-A5B0-B68F7FA831A8}">
      <dgm:prSet/>
      <dgm:spPr/>
      <dgm:t>
        <a:bodyPr/>
        <a:lstStyle/>
        <a:p>
          <a:endParaRPr lang="ru-RU"/>
        </a:p>
      </dgm:t>
    </dgm:pt>
    <dgm:pt modelId="{5F08E447-0822-4C9C-8CAE-2B897DE1B1ED}" type="sibTrans" cxnId="{7592F652-F6C3-485B-A5B0-B68F7FA831A8}">
      <dgm:prSet/>
      <dgm:spPr/>
      <dgm:t>
        <a:bodyPr/>
        <a:lstStyle/>
        <a:p>
          <a:endParaRPr lang="ru-RU"/>
        </a:p>
      </dgm:t>
    </dgm:pt>
    <dgm:pt modelId="{BD75C276-DB07-4644-A139-35EBE6684DC0}">
      <dgm:prSet phldrT="[Текст]" custT="1"/>
      <dgm:spPr>
        <a:solidFill>
          <a:schemeClr val="accent3">
            <a:lumMod val="60000"/>
            <a:lumOff val="40000"/>
          </a:schemeClr>
        </a:solidFill>
      </dgm:spPr>
      <dgm:t>
        <a:bodyPr/>
        <a:lstStyle/>
        <a:p>
          <a:r>
            <a:rPr lang="ru-RU" sz="1200" b="1" dirty="0" smtClean="0">
              <a:solidFill>
                <a:srgbClr val="000099"/>
              </a:solidFill>
            </a:rPr>
            <a:t>НЕКОММЕРЧЕСКИЕ</a:t>
          </a:r>
          <a:endParaRPr lang="ru-RU" sz="1200" b="1" dirty="0">
            <a:solidFill>
              <a:srgbClr val="000099"/>
            </a:solidFill>
          </a:endParaRPr>
        </a:p>
      </dgm:t>
    </dgm:pt>
    <dgm:pt modelId="{7FA6F390-A4FA-4D75-BCF6-DFEA9C6C6F4A}" type="parTrans" cxnId="{1F54B6CE-7904-4013-82EF-EC22B076EC0E}">
      <dgm:prSet/>
      <dgm:spPr/>
      <dgm:t>
        <a:bodyPr/>
        <a:lstStyle/>
        <a:p>
          <a:endParaRPr lang="ru-RU"/>
        </a:p>
      </dgm:t>
    </dgm:pt>
    <dgm:pt modelId="{30673C10-3A51-468B-91CA-1BA855E46602}" type="sibTrans" cxnId="{1F54B6CE-7904-4013-82EF-EC22B076EC0E}">
      <dgm:prSet/>
      <dgm:spPr/>
      <dgm:t>
        <a:bodyPr/>
        <a:lstStyle/>
        <a:p>
          <a:endParaRPr lang="ru-RU"/>
        </a:p>
      </dgm:t>
    </dgm:pt>
    <dgm:pt modelId="{2C90C150-7C29-41C3-A5B8-92ED0B1994AA}">
      <dgm:prSet phldrT="[Текст]" custT="1"/>
      <dgm:spPr/>
      <dgm:t>
        <a:bodyPr/>
        <a:lstStyle/>
        <a:p>
          <a:r>
            <a:rPr lang="ru-RU" sz="900" b="1" i="0" u="sng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Потребительское общество</a:t>
          </a:r>
          <a:r>
            <a:rPr lang="ru-RU" sz="900" u="sng" dirty="0" smtClean="0">
              <a:ln>
                <a:solidFill>
                  <a:srgbClr val="002060"/>
                </a:solidFill>
              </a:ln>
            </a:rPr>
            <a:t>,</a:t>
          </a:r>
        </a:p>
        <a:p>
          <a:r>
            <a:rPr lang="ru-RU" sz="1000" b="1" i="1" u="none" dirty="0" smtClean="0">
              <a:solidFill>
                <a:srgbClr val="000099"/>
              </a:solidFill>
            </a:rPr>
            <a:t>(созданное гражданами  в виде потребительского кооператива)</a:t>
          </a:r>
          <a:endParaRPr lang="ru-RU" sz="900" u="none" dirty="0"/>
        </a:p>
      </dgm:t>
    </dgm:pt>
    <dgm:pt modelId="{A0B67C24-7035-410A-8670-7803347A91AE}" type="parTrans" cxnId="{69793B24-1BA9-4DB7-9514-CEAC919D9CC3}">
      <dgm:prSet/>
      <dgm:spPr/>
      <dgm:t>
        <a:bodyPr/>
        <a:lstStyle/>
        <a:p>
          <a:endParaRPr lang="ru-RU"/>
        </a:p>
      </dgm:t>
    </dgm:pt>
    <dgm:pt modelId="{5CD8130B-3698-406C-BECB-94352A27B36B}" type="sibTrans" cxnId="{69793B24-1BA9-4DB7-9514-CEAC919D9CC3}">
      <dgm:prSet/>
      <dgm:spPr/>
      <dgm:t>
        <a:bodyPr/>
        <a:lstStyle/>
        <a:p>
          <a:endParaRPr lang="ru-RU"/>
        </a:p>
      </dgm:t>
    </dgm:pt>
    <dgm:pt modelId="{80D73849-C6E6-4271-9604-8149E054D83A}">
      <dgm:prSet phldrT="[Текст]" custT="1"/>
      <dgm:spPr/>
      <dgm:t>
        <a:bodyPr/>
        <a:lstStyle/>
        <a:p>
          <a:r>
            <a:rPr lang="ru-RU" sz="900" b="1" u="sng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Кредитный кооператив</a:t>
          </a:r>
          <a:r>
            <a:rPr lang="ru-RU" sz="900" dirty="0" smtClean="0">
              <a:ln>
                <a:solidFill>
                  <a:srgbClr val="002060"/>
                </a:solidFill>
              </a:ln>
            </a:rPr>
            <a:t>, </a:t>
          </a:r>
        </a:p>
        <a:p>
          <a:r>
            <a:rPr lang="ru-RU" sz="900" b="1" i="1" dirty="0" smtClean="0">
              <a:solidFill>
                <a:srgbClr val="000099"/>
              </a:solidFill>
            </a:rPr>
            <a:t>(созданный в виде кредитного потребительского кооператива, кредитного </a:t>
          </a:r>
          <a:r>
            <a:rPr lang="ru-RU" sz="900" b="1" i="1" dirty="0" err="1" smtClean="0">
              <a:solidFill>
                <a:srgbClr val="000099"/>
              </a:solidFill>
            </a:rPr>
            <a:t>сельскохозяйственнного</a:t>
          </a:r>
          <a:r>
            <a:rPr lang="ru-RU" sz="900" b="1" i="1" dirty="0" smtClean="0">
              <a:solidFill>
                <a:srgbClr val="000099"/>
              </a:solidFill>
            </a:rPr>
            <a:t> потребительского кооператива, кредитного потребительского кооператива граждан)</a:t>
          </a:r>
          <a:endParaRPr lang="ru-RU" sz="900" b="1" i="1" dirty="0">
            <a:solidFill>
              <a:srgbClr val="000099"/>
            </a:solidFill>
          </a:endParaRPr>
        </a:p>
      </dgm:t>
    </dgm:pt>
    <dgm:pt modelId="{64B6B3A2-FAA6-4D9B-B73F-3EAADF74E9C5}" type="parTrans" cxnId="{D9A844E5-ED39-41D6-A5AC-3BCBDB5C4B86}">
      <dgm:prSet/>
      <dgm:spPr/>
      <dgm:t>
        <a:bodyPr/>
        <a:lstStyle/>
        <a:p>
          <a:endParaRPr lang="ru-RU"/>
        </a:p>
      </dgm:t>
    </dgm:pt>
    <dgm:pt modelId="{A8566B0A-EF2C-4AF9-9A9D-3FADA20ED334}" type="sibTrans" cxnId="{D9A844E5-ED39-41D6-A5AC-3BCBDB5C4B86}">
      <dgm:prSet/>
      <dgm:spPr/>
      <dgm:t>
        <a:bodyPr/>
        <a:lstStyle/>
        <a:p>
          <a:endParaRPr lang="ru-RU"/>
        </a:p>
      </dgm:t>
    </dgm:pt>
    <dgm:pt modelId="{AB7C229D-D339-4785-ADFE-DADEE9CE81F8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900" b="1" u="sng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Потребительский  сельскохозяйственный кооператив</a:t>
          </a:r>
          <a:r>
            <a:rPr lang="ru-RU" sz="500" b="1" u="sng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,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900" b="1" cap="all" baseline="0" dirty="0" smtClean="0">
              <a:solidFill>
                <a:srgbClr val="000099"/>
              </a:solidFill>
            </a:rPr>
            <a:t>(с</a:t>
          </a:r>
          <a:r>
            <a:rPr lang="ru-RU" sz="900" b="1" i="1" u="sng" cap="none" baseline="0" dirty="0" smtClean="0">
              <a:solidFill>
                <a:srgbClr val="000099"/>
              </a:solidFill>
            </a:rPr>
            <a:t>озданный в виде  перерабатывающего, снабженческо-сбытового, обслуживающего, садоводческого и других специализированных кооперативов)</a:t>
          </a:r>
          <a:endParaRPr lang="ru-RU" sz="900" b="1" i="1" u="sng" cap="none" baseline="0" dirty="0">
            <a:solidFill>
              <a:srgbClr val="000099"/>
            </a:solidFill>
          </a:endParaRPr>
        </a:p>
      </dgm:t>
    </dgm:pt>
    <dgm:pt modelId="{6094351A-9289-461B-A66C-247851C26270}" type="parTrans" cxnId="{E9157776-2BE0-4F87-A3A9-CA20D93DAB76}">
      <dgm:prSet/>
      <dgm:spPr/>
      <dgm:t>
        <a:bodyPr/>
        <a:lstStyle/>
        <a:p>
          <a:endParaRPr lang="ru-RU"/>
        </a:p>
      </dgm:t>
    </dgm:pt>
    <dgm:pt modelId="{775C429A-3F4C-4864-9E21-C33654F41A07}" type="sibTrans" cxnId="{E9157776-2BE0-4F87-A3A9-CA20D93DAB76}">
      <dgm:prSet/>
      <dgm:spPr/>
      <dgm:t>
        <a:bodyPr/>
        <a:lstStyle/>
        <a:p>
          <a:endParaRPr lang="ru-RU"/>
        </a:p>
      </dgm:t>
    </dgm:pt>
    <dgm:pt modelId="{E0A5ACEC-0CF2-48F6-BA49-DB0D4F9F23B1}" type="pres">
      <dgm:prSet presAssocID="{3D597316-B739-432B-96B9-EAD274638F7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01D0C39-113F-4C3F-99E5-10B57C2510A4}" type="pres">
      <dgm:prSet presAssocID="{A7828CD4-006A-4ABD-ACDD-AFDA66ADDF7A}" presName="root" presStyleCnt="0"/>
      <dgm:spPr/>
    </dgm:pt>
    <dgm:pt modelId="{D40069E8-1D0F-482B-84E6-B37BF0BF297E}" type="pres">
      <dgm:prSet presAssocID="{A7828CD4-006A-4ABD-ACDD-AFDA66ADDF7A}" presName="rootComposite" presStyleCnt="0"/>
      <dgm:spPr/>
    </dgm:pt>
    <dgm:pt modelId="{E2BF0719-181B-4A0A-9DB9-B951641C7CB1}" type="pres">
      <dgm:prSet presAssocID="{A7828CD4-006A-4ABD-ACDD-AFDA66ADDF7A}" presName="rootText" presStyleLbl="node1" presStyleIdx="0" presStyleCnt="2" custScaleX="154244" custLinFactNeighborX="-24794" custLinFactNeighborY="9743"/>
      <dgm:spPr/>
      <dgm:t>
        <a:bodyPr/>
        <a:lstStyle/>
        <a:p>
          <a:endParaRPr lang="ru-RU"/>
        </a:p>
      </dgm:t>
    </dgm:pt>
    <dgm:pt modelId="{167CE772-A677-4B58-8FB3-F84A88D35AED}" type="pres">
      <dgm:prSet presAssocID="{A7828CD4-006A-4ABD-ACDD-AFDA66ADDF7A}" presName="rootConnector" presStyleLbl="node1" presStyleIdx="0" presStyleCnt="2"/>
      <dgm:spPr/>
      <dgm:t>
        <a:bodyPr/>
        <a:lstStyle/>
        <a:p>
          <a:endParaRPr lang="ru-RU"/>
        </a:p>
      </dgm:t>
    </dgm:pt>
    <dgm:pt modelId="{95831B62-12D8-4D7C-8A73-9052916EAC92}" type="pres">
      <dgm:prSet presAssocID="{A7828CD4-006A-4ABD-ACDD-AFDA66ADDF7A}" presName="childShape" presStyleCnt="0"/>
      <dgm:spPr/>
    </dgm:pt>
    <dgm:pt modelId="{C840ABA9-036C-4F0E-A2E3-5253E4FCEA62}" type="pres">
      <dgm:prSet presAssocID="{A5E4057A-A3DA-4CFF-A92C-CD1DCB038457}" presName="Name13" presStyleLbl="parChTrans1D2" presStyleIdx="0" presStyleCnt="5"/>
      <dgm:spPr/>
      <dgm:t>
        <a:bodyPr/>
        <a:lstStyle/>
        <a:p>
          <a:endParaRPr lang="ru-RU"/>
        </a:p>
      </dgm:t>
    </dgm:pt>
    <dgm:pt modelId="{7F536BD1-E61F-4642-8F5D-B1499F36E176}" type="pres">
      <dgm:prSet presAssocID="{CA5A9EA2-2F59-4889-845C-57F1F0081E42}" presName="childText" presStyleLbl="bgAcc1" presStyleIdx="0" presStyleCnt="5" custScaleX="208834" custLinFactNeighborX="-20091" custLinFactNeighborY="34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EACF48-C249-4072-BB7B-92B5DDCD9789}" type="pres">
      <dgm:prSet presAssocID="{B4D06EC8-7EE5-4323-BCAC-098E70E56160}" presName="Name13" presStyleLbl="parChTrans1D2" presStyleIdx="1" presStyleCnt="5"/>
      <dgm:spPr/>
      <dgm:t>
        <a:bodyPr/>
        <a:lstStyle/>
        <a:p>
          <a:endParaRPr lang="ru-RU"/>
        </a:p>
      </dgm:t>
    </dgm:pt>
    <dgm:pt modelId="{B4A92AA6-7DB8-4B5C-AE02-3FE105B616E8}" type="pres">
      <dgm:prSet presAssocID="{F775F1AE-587A-4E01-973C-38B15A155FE0}" presName="childText" presStyleLbl="bgAcc1" presStyleIdx="1" presStyleCnt="5" custScaleX="220012" custScaleY="149841" custLinFactNeighborX="-21573" custLinFactNeighborY="9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74AE8B-36D1-4244-93BD-229C8671605A}" type="pres">
      <dgm:prSet presAssocID="{BD75C276-DB07-4644-A139-35EBE6684DC0}" presName="root" presStyleCnt="0"/>
      <dgm:spPr/>
    </dgm:pt>
    <dgm:pt modelId="{F56FF08A-39F2-4527-8780-BA84D06C073B}" type="pres">
      <dgm:prSet presAssocID="{BD75C276-DB07-4644-A139-35EBE6684DC0}" presName="rootComposite" presStyleCnt="0"/>
      <dgm:spPr/>
    </dgm:pt>
    <dgm:pt modelId="{C4966355-DD00-44A4-9DD2-ECC271EFAD42}" type="pres">
      <dgm:prSet presAssocID="{BD75C276-DB07-4644-A139-35EBE6684DC0}" presName="rootText" presStyleLbl="node1" presStyleIdx="1" presStyleCnt="2" custScaleX="184434" custLinFactNeighborX="-6774" custLinFactNeighborY="9618"/>
      <dgm:spPr/>
      <dgm:t>
        <a:bodyPr/>
        <a:lstStyle/>
        <a:p>
          <a:endParaRPr lang="ru-RU"/>
        </a:p>
      </dgm:t>
    </dgm:pt>
    <dgm:pt modelId="{06316F80-C471-45AD-967B-834BC45FF062}" type="pres">
      <dgm:prSet presAssocID="{BD75C276-DB07-4644-A139-35EBE6684DC0}" presName="rootConnector" presStyleLbl="node1" presStyleIdx="1" presStyleCnt="2"/>
      <dgm:spPr/>
      <dgm:t>
        <a:bodyPr/>
        <a:lstStyle/>
        <a:p>
          <a:endParaRPr lang="ru-RU"/>
        </a:p>
      </dgm:t>
    </dgm:pt>
    <dgm:pt modelId="{3D2E1AE7-3860-4ED2-892F-E512FA07A433}" type="pres">
      <dgm:prSet presAssocID="{BD75C276-DB07-4644-A139-35EBE6684DC0}" presName="childShape" presStyleCnt="0"/>
      <dgm:spPr/>
    </dgm:pt>
    <dgm:pt modelId="{DBB19774-DBF3-4D31-89CC-02434FE5C614}" type="pres">
      <dgm:prSet presAssocID="{A0B67C24-7035-410A-8670-7803347A91AE}" presName="Name13" presStyleLbl="parChTrans1D2" presStyleIdx="2" presStyleCnt="5"/>
      <dgm:spPr/>
      <dgm:t>
        <a:bodyPr/>
        <a:lstStyle/>
        <a:p>
          <a:endParaRPr lang="ru-RU"/>
        </a:p>
      </dgm:t>
    </dgm:pt>
    <dgm:pt modelId="{8BF4E567-7F29-47AF-821A-60ACE80135DA}" type="pres">
      <dgm:prSet presAssocID="{2C90C150-7C29-41C3-A5B8-92ED0B1994AA}" presName="childText" presStyleLbl="bgAcc1" presStyleIdx="2" presStyleCnt="5" custScaleX="224760" custLinFactNeighborX="12326" custLinFactNeighborY="13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DBE9E9-F025-479F-A482-7195EB9B144A}" type="pres">
      <dgm:prSet presAssocID="{6094351A-9289-461B-A66C-247851C26270}" presName="Name13" presStyleLbl="parChTrans1D2" presStyleIdx="3" presStyleCnt="5"/>
      <dgm:spPr/>
      <dgm:t>
        <a:bodyPr/>
        <a:lstStyle/>
        <a:p>
          <a:endParaRPr lang="ru-RU"/>
        </a:p>
      </dgm:t>
    </dgm:pt>
    <dgm:pt modelId="{4FE1659B-82D0-4E18-A811-21A257F962A7}" type="pres">
      <dgm:prSet presAssocID="{AB7C229D-D339-4785-ADFE-DADEE9CE81F8}" presName="childText" presStyleLbl="bgAcc1" presStyleIdx="3" presStyleCnt="5" custScaleX="226243" custScaleY="160162" custLinFactNeighborX="12326" custLinFactNeighborY="-212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656C43-86E6-4C9F-B69F-1760415E6370}" type="pres">
      <dgm:prSet presAssocID="{64B6B3A2-FAA6-4D9B-B73F-3EAADF74E9C5}" presName="Name13" presStyleLbl="parChTrans1D2" presStyleIdx="4" presStyleCnt="5"/>
      <dgm:spPr/>
      <dgm:t>
        <a:bodyPr/>
        <a:lstStyle/>
        <a:p>
          <a:endParaRPr lang="ru-RU"/>
        </a:p>
      </dgm:t>
    </dgm:pt>
    <dgm:pt modelId="{0A321AAF-6EC7-465A-B80B-B2DB74F8FB0C}" type="pres">
      <dgm:prSet presAssocID="{80D73849-C6E6-4271-9604-8149E054D83A}" presName="childText" presStyleLbl="bgAcc1" presStyleIdx="4" presStyleCnt="5" custScaleX="223829" custScaleY="166102" custLinFactNeighborX="13268" custLinFactNeighborY="7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BF55A9-9889-440C-87D6-F12FF2F957F8}" type="presOf" srcId="{80D73849-C6E6-4271-9604-8149E054D83A}" destId="{0A321AAF-6EC7-465A-B80B-B2DB74F8FB0C}" srcOrd="0" destOrd="0" presId="urn:microsoft.com/office/officeart/2005/8/layout/hierarchy3"/>
    <dgm:cxn modelId="{69B12A04-7490-4D86-92F3-F396535DA9C2}" type="presOf" srcId="{AB7C229D-D339-4785-ADFE-DADEE9CE81F8}" destId="{4FE1659B-82D0-4E18-A811-21A257F962A7}" srcOrd="0" destOrd="0" presId="urn:microsoft.com/office/officeart/2005/8/layout/hierarchy3"/>
    <dgm:cxn modelId="{83D2E545-8481-438F-B639-B5538409EE85}" type="presOf" srcId="{A7828CD4-006A-4ABD-ACDD-AFDA66ADDF7A}" destId="{167CE772-A677-4B58-8FB3-F84A88D35AED}" srcOrd="1" destOrd="0" presId="urn:microsoft.com/office/officeart/2005/8/layout/hierarchy3"/>
    <dgm:cxn modelId="{605E6020-5FBE-4D2E-ABAF-E9C3FCD7EDF5}" type="presOf" srcId="{6094351A-9289-461B-A66C-247851C26270}" destId="{D4DBE9E9-F025-479F-A482-7195EB9B144A}" srcOrd="0" destOrd="0" presId="urn:microsoft.com/office/officeart/2005/8/layout/hierarchy3"/>
    <dgm:cxn modelId="{444B77C1-068D-4667-95D5-E2ADAAF3B82B}" type="presOf" srcId="{B4D06EC8-7EE5-4323-BCAC-098E70E56160}" destId="{30EACF48-C249-4072-BB7B-92B5DDCD9789}" srcOrd="0" destOrd="0" presId="urn:microsoft.com/office/officeart/2005/8/layout/hierarchy3"/>
    <dgm:cxn modelId="{7592F652-F6C3-485B-A5B0-B68F7FA831A8}" srcId="{A7828CD4-006A-4ABD-ACDD-AFDA66ADDF7A}" destId="{F775F1AE-587A-4E01-973C-38B15A155FE0}" srcOrd="1" destOrd="0" parTransId="{B4D06EC8-7EE5-4323-BCAC-098E70E56160}" sibTransId="{5F08E447-0822-4C9C-8CAE-2B897DE1B1ED}"/>
    <dgm:cxn modelId="{1DF8EDC9-A1CF-432F-B6E9-2B9C0BF136B2}" type="presOf" srcId="{A0B67C24-7035-410A-8670-7803347A91AE}" destId="{DBB19774-DBF3-4D31-89CC-02434FE5C614}" srcOrd="0" destOrd="0" presId="urn:microsoft.com/office/officeart/2005/8/layout/hierarchy3"/>
    <dgm:cxn modelId="{15D5E1A8-AAB1-4EA0-B166-8016F88CD280}" type="presOf" srcId="{A5E4057A-A3DA-4CFF-A92C-CD1DCB038457}" destId="{C840ABA9-036C-4F0E-A2E3-5253E4FCEA62}" srcOrd="0" destOrd="0" presId="urn:microsoft.com/office/officeart/2005/8/layout/hierarchy3"/>
    <dgm:cxn modelId="{1F54B6CE-7904-4013-82EF-EC22B076EC0E}" srcId="{3D597316-B739-432B-96B9-EAD274638F71}" destId="{BD75C276-DB07-4644-A139-35EBE6684DC0}" srcOrd="1" destOrd="0" parTransId="{7FA6F390-A4FA-4D75-BCF6-DFEA9C6C6F4A}" sibTransId="{30673C10-3A51-468B-91CA-1BA855E46602}"/>
    <dgm:cxn modelId="{B497F45E-AB15-46CA-B87A-ADF0934D0245}" type="presOf" srcId="{BD75C276-DB07-4644-A139-35EBE6684DC0}" destId="{C4966355-DD00-44A4-9DD2-ECC271EFAD42}" srcOrd="0" destOrd="0" presId="urn:microsoft.com/office/officeart/2005/8/layout/hierarchy3"/>
    <dgm:cxn modelId="{D9A844E5-ED39-41D6-A5AC-3BCBDB5C4B86}" srcId="{BD75C276-DB07-4644-A139-35EBE6684DC0}" destId="{80D73849-C6E6-4271-9604-8149E054D83A}" srcOrd="2" destOrd="0" parTransId="{64B6B3A2-FAA6-4D9B-B73F-3EAADF74E9C5}" sibTransId="{A8566B0A-EF2C-4AF9-9A9D-3FADA20ED334}"/>
    <dgm:cxn modelId="{E9333BFA-06F4-4E4F-9A74-D172263A0685}" type="presOf" srcId="{64B6B3A2-FAA6-4D9B-B73F-3EAADF74E9C5}" destId="{BF656C43-86E6-4C9F-B69F-1760415E6370}" srcOrd="0" destOrd="0" presId="urn:microsoft.com/office/officeart/2005/8/layout/hierarchy3"/>
    <dgm:cxn modelId="{9188763B-7D8A-4B75-84BE-497980F74D4E}" type="presOf" srcId="{3D597316-B739-432B-96B9-EAD274638F71}" destId="{E0A5ACEC-0CF2-48F6-BA49-DB0D4F9F23B1}" srcOrd="0" destOrd="0" presId="urn:microsoft.com/office/officeart/2005/8/layout/hierarchy3"/>
    <dgm:cxn modelId="{48DE2382-3163-4050-AE1D-D5D3F938E677}" srcId="{3D597316-B739-432B-96B9-EAD274638F71}" destId="{A7828CD4-006A-4ABD-ACDD-AFDA66ADDF7A}" srcOrd="0" destOrd="0" parTransId="{FBD01E54-E3D7-46BA-A563-89D7040605B0}" sibTransId="{B8C396B6-BBC9-471D-899B-597EACF065A4}"/>
    <dgm:cxn modelId="{06793326-C864-4718-83D1-058BEB417BFC}" type="presOf" srcId="{BD75C276-DB07-4644-A139-35EBE6684DC0}" destId="{06316F80-C471-45AD-967B-834BC45FF062}" srcOrd="1" destOrd="0" presId="urn:microsoft.com/office/officeart/2005/8/layout/hierarchy3"/>
    <dgm:cxn modelId="{27B5B0B8-3972-42BB-B828-1E48EB1AD33E}" type="presOf" srcId="{F775F1AE-587A-4E01-973C-38B15A155FE0}" destId="{B4A92AA6-7DB8-4B5C-AE02-3FE105B616E8}" srcOrd="0" destOrd="0" presId="urn:microsoft.com/office/officeart/2005/8/layout/hierarchy3"/>
    <dgm:cxn modelId="{6E770363-DB77-4149-98A8-AB4305182D65}" srcId="{A7828CD4-006A-4ABD-ACDD-AFDA66ADDF7A}" destId="{CA5A9EA2-2F59-4889-845C-57F1F0081E42}" srcOrd="0" destOrd="0" parTransId="{A5E4057A-A3DA-4CFF-A92C-CD1DCB038457}" sibTransId="{D02DC32A-92B6-4E8F-B787-504BF0FFD145}"/>
    <dgm:cxn modelId="{83A08F28-A42B-4DE9-B569-E68A8329F4C5}" type="presOf" srcId="{CA5A9EA2-2F59-4889-845C-57F1F0081E42}" destId="{7F536BD1-E61F-4642-8F5D-B1499F36E176}" srcOrd="0" destOrd="0" presId="urn:microsoft.com/office/officeart/2005/8/layout/hierarchy3"/>
    <dgm:cxn modelId="{E9157776-2BE0-4F87-A3A9-CA20D93DAB76}" srcId="{BD75C276-DB07-4644-A139-35EBE6684DC0}" destId="{AB7C229D-D339-4785-ADFE-DADEE9CE81F8}" srcOrd="1" destOrd="0" parTransId="{6094351A-9289-461B-A66C-247851C26270}" sibTransId="{775C429A-3F4C-4864-9E21-C33654F41A07}"/>
    <dgm:cxn modelId="{69793B24-1BA9-4DB7-9514-CEAC919D9CC3}" srcId="{BD75C276-DB07-4644-A139-35EBE6684DC0}" destId="{2C90C150-7C29-41C3-A5B8-92ED0B1994AA}" srcOrd="0" destOrd="0" parTransId="{A0B67C24-7035-410A-8670-7803347A91AE}" sibTransId="{5CD8130B-3698-406C-BECB-94352A27B36B}"/>
    <dgm:cxn modelId="{EBF1611C-3287-4DC6-AF72-A1129081CA99}" type="presOf" srcId="{A7828CD4-006A-4ABD-ACDD-AFDA66ADDF7A}" destId="{E2BF0719-181B-4A0A-9DB9-B951641C7CB1}" srcOrd="0" destOrd="0" presId="urn:microsoft.com/office/officeart/2005/8/layout/hierarchy3"/>
    <dgm:cxn modelId="{6537C21A-CE15-48C6-8459-B4018D56C8AE}" type="presOf" srcId="{2C90C150-7C29-41C3-A5B8-92ED0B1994AA}" destId="{8BF4E567-7F29-47AF-821A-60ACE80135DA}" srcOrd="0" destOrd="0" presId="urn:microsoft.com/office/officeart/2005/8/layout/hierarchy3"/>
    <dgm:cxn modelId="{1F940D11-CB9C-4EAC-A347-B9FF852371E2}" type="presParOf" srcId="{E0A5ACEC-0CF2-48F6-BA49-DB0D4F9F23B1}" destId="{401D0C39-113F-4C3F-99E5-10B57C2510A4}" srcOrd="0" destOrd="0" presId="urn:microsoft.com/office/officeart/2005/8/layout/hierarchy3"/>
    <dgm:cxn modelId="{1ACACA9E-8DF3-4881-B14C-A2488C75863B}" type="presParOf" srcId="{401D0C39-113F-4C3F-99E5-10B57C2510A4}" destId="{D40069E8-1D0F-482B-84E6-B37BF0BF297E}" srcOrd="0" destOrd="0" presId="urn:microsoft.com/office/officeart/2005/8/layout/hierarchy3"/>
    <dgm:cxn modelId="{0411E550-BE3B-4377-ADF5-5526894C0AA3}" type="presParOf" srcId="{D40069E8-1D0F-482B-84E6-B37BF0BF297E}" destId="{E2BF0719-181B-4A0A-9DB9-B951641C7CB1}" srcOrd="0" destOrd="0" presId="urn:microsoft.com/office/officeart/2005/8/layout/hierarchy3"/>
    <dgm:cxn modelId="{4CECA409-D8B5-470B-AAD6-0CB5418F5883}" type="presParOf" srcId="{D40069E8-1D0F-482B-84E6-B37BF0BF297E}" destId="{167CE772-A677-4B58-8FB3-F84A88D35AED}" srcOrd="1" destOrd="0" presId="urn:microsoft.com/office/officeart/2005/8/layout/hierarchy3"/>
    <dgm:cxn modelId="{66FF5CBB-591B-4479-A566-6294D43852AF}" type="presParOf" srcId="{401D0C39-113F-4C3F-99E5-10B57C2510A4}" destId="{95831B62-12D8-4D7C-8A73-9052916EAC92}" srcOrd="1" destOrd="0" presId="urn:microsoft.com/office/officeart/2005/8/layout/hierarchy3"/>
    <dgm:cxn modelId="{0C0D62EE-D063-4129-A83F-F679D8CABFFD}" type="presParOf" srcId="{95831B62-12D8-4D7C-8A73-9052916EAC92}" destId="{C840ABA9-036C-4F0E-A2E3-5253E4FCEA62}" srcOrd="0" destOrd="0" presId="urn:microsoft.com/office/officeart/2005/8/layout/hierarchy3"/>
    <dgm:cxn modelId="{12413D90-BE69-4980-95D1-FB15BC3D518D}" type="presParOf" srcId="{95831B62-12D8-4D7C-8A73-9052916EAC92}" destId="{7F536BD1-E61F-4642-8F5D-B1499F36E176}" srcOrd="1" destOrd="0" presId="urn:microsoft.com/office/officeart/2005/8/layout/hierarchy3"/>
    <dgm:cxn modelId="{7CE1834E-4B80-4DD0-A81D-FCB87688013C}" type="presParOf" srcId="{95831B62-12D8-4D7C-8A73-9052916EAC92}" destId="{30EACF48-C249-4072-BB7B-92B5DDCD9789}" srcOrd="2" destOrd="0" presId="urn:microsoft.com/office/officeart/2005/8/layout/hierarchy3"/>
    <dgm:cxn modelId="{82737F41-0539-46F9-A94D-F553F285711C}" type="presParOf" srcId="{95831B62-12D8-4D7C-8A73-9052916EAC92}" destId="{B4A92AA6-7DB8-4B5C-AE02-3FE105B616E8}" srcOrd="3" destOrd="0" presId="urn:microsoft.com/office/officeart/2005/8/layout/hierarchy3"/>
    <dgm:cxn modelId="{8D3584E6-E4F5-4B82-9086-BC7709DD6239}" type="presParOf" srcId="{E0A5ACEC-0CF2-48F6-BA49-DB0D4F9F23B1}" destId="{4074AE8B-36D1-4244-93BD-229C8671605A}" srcOrd="1" destOrd="0" presId="urn:microsoft.com/office/officeart/2005/8/layout/hierarchy3"/>
    <dgm:cxn modelId="{6D9D556B-B8AD-46A2-999D-DB7402CEF50C}" type="presParOf" srcId="{4074AE8B-36D1-4244-93BD-229C8671605A}" destId="{F56FF08A-39F2-4527-8780-BA84D06C073B}" srcOrd="0" destOrd="0" presId="urn:microsoft.com/office/officeart/2005/8/layout/hierarchy3"/>
    <dgm:cxn modelId="{065B3EED-C785-4EDA-B8E3-C26494488D01}" type="presParOf" srcId="{F56FF08A-39F2-4527-8780-BA84D06C073B}" destId="{C4966355-DD00-44A4-9DD2-ECC271EFAD42}" srcOrd="0" destOrd="0" presId="urn:microsoft.com/office/officeart/2005/8/layout/hierarchy3"/>
    <dgm:cxn modelId="{403C4274-8488-4666-B560-A5E975DECBF3}" type="presParOf" srcId="{F56FF08A-39F2-4527-8780-BA84D06C073B}" destId="{06316F80-C471-45AD-967B-834BC45FF062}" srcOrd="1" destOrd="0" presId="urn:microsoft.com/office/officeart/2005/8/layout/hierarchy3"/>
    <dgm:cxn modelId="{17BB2B3E-0DF1-4163-A821-E67FE6A8033F}" type="presParOf" srcId="{4074AE8B-36D1-4244-93BD-229C8671605A}" destId="{3D2E1AE7-3860-4ED2-892F-E512FA07A433}" srcOrd="1" destOrd="0" presId="urn:microsoft.com/office/officeart/2005/8/layout/hierarchy3"/>
    <dgm:cxn modelId="{C09B0724-D852-4D2E-8568-DEFD89014534}" type="presParOf" srcId="{3D2E1AE7-3860-4ED2-892F-E512FA07A433}" destId="{DBB19774-DBF3-4D31-89CC-02434FE5C614}" srcOrd="0" destOrd="0" presId="urn:microsoft.com/office/officeart/2005/8/layout/hierarchy3"/>
    <dgm:cxn modelId="{5022664C-EB08-443C-9DB6-239208E26A45}" type="presParOf" srcId="{3D2E1AE7-3860-4ED2-892F-E512FA07A433}" destId="{8BF4E567-7F29-47AF-821A-60ACE80135DA}" srcOrd="1" destOrd="0" presId="urn:microsoft.com/office/officeart/2005/8/layout/hierarchy3"/>
    <dgm:cxn modelId="{CC67E162-6AA0-4A0D-9069-1A028B142576}" type="presParOf" srcId="{3D2E1AE7-3860-4ED2-892F-E512FA07A433}" destId="{D4DBE9E9-F025-479F-A482-7195EB9B144A}" srcOrd="2" destOrd="0" presId="urn:microsoft.com/office/officeart/2005/8/layout/hierarchy3"/>
    <dgm:cxn modelId="{EF084245-BBCE-4C9A-8D38-C5D56B2BE54C}" type="presParOf" srcId="{3D2E1AE7-3860-4ED2-892F-E512FA07A433}" destId="{4FE1659B-82D0-4E18-A811-21A257F962A7}" srcOrd="3" destOrd="0" presId="urn:microsoft.com/office/officeart/2005/8/layout/hierarchy3"/>
    <dgm:cxn modelId="{8977EB1D-6FBB-4A56-9410-6A50FBE57900}" type="presParOf" srcId="{3D2E1AE7-3860-4ED2-892F-E512FA07A433}" destId="{BF656C43-86E6-4C9F-B69F-1760415E6370}" srcOrd="4" destOrd="0" presId="urn:microsoft.com/office/officeart/2005/8/layout/hierarchy3"/>
    <dgm:cxn modelId="{70D6B177-651B-40F8-B95F-AF2EA9591296}" type="presParOf" srcId="{3D2E1AE7-3860-4ED2-892F-E512FA07A433}" destId="{0A321AAF-6EC7-465A-B80B-B2DB74F8FB0C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796E23-95D4-4366-B864-21C5E938BD46}" type="doc">
      <dgm:prSet loTypeId="urn:microsoft.com/office/officeart/2005/8/layout/matrix1" loCatId="matrix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8A4B5A50-0D3B-4EAA-BA1A-D4AA3705D321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rPr>
            <a:t>СЕЛЬСКОЕ ПОСЕЛЕНИЕ</a:t>
          </a:r>
          <a:endParaRPr lang="ru-RU" b="1" dirty="0">
            <a:ln>
              <a:solidFill>
                <a:srgbClr val="002060"/>
              </a:solidFill>
            </a:ln>
            <a:solidFill>
              <a:srgbClr val="002060"/>
            </a:solidFill>
          </a:endParaRPr>
        </a:p>
      </dgm:t>
    </dgm:pt>
    <dgm:pt modelId="{28558F1B-2C1F-4A88-923A-0FA6C75A8E1A}" type="parTrans" cxnId="{A0BA165C-E0F0-46B5-8489-7C8385899265}">
      <dgm:prSet/>
      <dgm:spPr/>
      <dgm:t>
        <a:bodyPr/>
        <a:lstStyle/>
        <a:p>
          <a:endParaRPr lang="ru-RU"/>
        </a:p>
      </dgm:t>
    </dgm:pt>
    <dgm:pt modelId="{5029329B-C989-45C5-A5E4-2AF8F3291EB3}" type="sibTrans" cxnId="{A0BA165C-E0F0-46B5-8489-7C8385899265}">
      <dgm:prSet/>
      <dgm:spPr/>
      <dgm:t>
        <a:bodyPr/>
        <a:lstStyle/>
        <a:p>
          <a:endParaRPr lang="ru-RU"/>
        </a:p>
      </dgm:t>
    </dgm:pt>
    <dgm:pt modelId="{6B64F5D0-2000-42BC-A7CF-B2343110256C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Производственный кооператив, созданный на базе ЛПХ</a:t>
          </a:r>
          <a:endParaRPr lang="ru-RU" b="1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gm:t>
    </dgm:pt>
    <dgm:pt modelId="{23F59AD3-AA80-4777-8E03-4E961172A99F}" type="parTrans" cxnId="{4E1D08D4-BFEC-4801-B9FF-377AA40378F1}">
      <dgm:prSet/>
      <dgm:spPr/>
      <dgm:t>
        <a:bodyPr/>
        <a:lstStyle/>
        <a:p>
          <a:endParaRPr lang="ru-RU"/>
        </a:p>
      </dgm:t>
    </dgm:pt>
    <dgm:pt modelId="{8D8613B3-8D63-4BC7-9A5B-E7A1703FF568}" type="sibTrans" cxnId="{4E1D08D4-BFEC-4801-B9FF-377AA40378F1}">
      <dgm:prSet/>
      <dgm:spPr/>
      <dgm:t>
        <a:bodyPr/>
        <a:lstStyle/>
        <a:p>
          <a:endParaRPr lang="ru-RU"/>
        </a:p>
      </dgm:t>
    </dgm:pt>
    <dgm:pt modelId="{4AB0F51D-F084-4256-B343-AC1273982421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chemeClr val="bg1"/>
                </a:solidFill>
              </a:ln>
            </a:rPr>
            <a:t>Производственный кооператив, созданный на базе ЛПХ</a:t>
          </a:r>
          <a:endParaRPr lang="ru-RU" b="1" dirty="0">
            <a:ln>
              <a:solidFill>
                <a:schemeClr val="bg1"/>
              </a:solidFill>
            </a:ln>
          </a:endParaRPr>
        </a:p>
      </dgm:t>
    </dgm:pt>
    <dgm:pt modelId="{4473F998-60B0-475D-B7D0-CC0D7AA07F75}" type="parTrans" cxnId="{A6F3A2FF-ABCF-49E2-9EAE-83D49A5E250C}">
      <dgm:prSet/>
      <dgm:spPr/>
      <dgm:t>
        <a:bodyPr/>
        <a:lstStyle/>
        <a:p>
          <a:endParaRPr lang="ru-RU"/>
        </a:p>
      </dgm:t>
    </dgm:pt>
    <dgm:pt modelId="{A7F312F7-9749-4B19-ADF4-F0977C095634}" type="sibTrans" cxnId="{A6F3A2FF-ABCF-49E2-9EAE-83D49A5E250C}">
      <dgm:prSet/>
      <dgm:spPr/>
      <dgm:t>
        <a:bodyPr/>
        <a:lstStyle/>
        <a:p>
          <a:endParaRPr lang="ru-RU"/>
        </a:p>
      </dgm:t>
    </dgm:pt>
    <dgm:pt modelId="{34514101-EC0C-4190-9CD6-13AB2A9CAB53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chemeClr val="bg1"/>
                </a:solidFill>
              </a:ln>
            </a:rPr>
            <a:t>Сельскохозяйственный потребительский перерабатывающий кооператив</a:t>
          </a:r>
          <a:endParaRPr lang="ru-RU" b="1" dirty="0">
            <a:ln>
              <a:solidFill>
                <a:schemeClr val="bg1"/>
              </a:solidFill>
            </a:ln>
          </a:endParaRPr>
        </a:p>
      </dgm:t>
    </dgm:pt>
    <dgm:pt modelId="{43BF9795-58B1-4CCC-938B-B735DF4852D9}" type="parTrans" cxnId="{FC8A7081-9492-4821-9BBA-A4D910DEB813}">
      <dgm:prSet/>
      <dgm:spPr/>
      <dgm:t>
        <a:bodyPr/>
        <a:lstStyle/>
        <a:p>
          <a:endParaRPr lang="ru-RU"/>
        </a:p>
      </dgm:t>
    </dgm:pt>
    <dgm:pt modelId="{33785BEB-96E8-4F5C-A333-4A4ABD2EC5F0}" type="sibTrans" cxnId="{FC8A7081-9492-4821-9BBA-A4D910DEB813}">
      <dgm:prSet/>
      <dgm:spPr/>
      <dgm:t>
        <a:bodyPr/>
        <a:lstStyle/>
        <a:p>
          <a:endParaRPr lang="ru-RU"/>
        </a:p>
      </dgm:t>
    </dgm:pt>
    <dgm:pt modelId="{E3327FD2-E39B-4CF1-91DB-9D9F82D8047E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chemeClr val="bg1"/>
                </a:solidFill>
              </a:ln>
              <a:effectLst/>
            </a:rPr>
            <a:t>Сельскохозяйственный кредитный потребительский кооператив</a:t>
          </a:r>
          <a:endParaRPr lang="ru-RU" b="1" dirty="0">
            <a:ln>
              <a:solidFill>
                <a:schemeClr val="bg1"/>
              </a:solidFill>
            </a:ln>
            <a:effectLst/>
          </a:endParaRPr>
        </a:p>
      </dgm:t>
    </dgm:pt>
    <dgm:pt modelId="{63271D8B-230C-4597-B6A1-74B7A7B3AE53}" type="parTrans" cxnId="{D8F945CF-38A3-4576-AB61-781A530B343A}">
      <dgm:prSet/>
      <dgm:spPr/>
      <dgm:t>
        <a:bodyPr/>
        <a:lstStyle/>
        <a:p>
          <a:endParaRPr lang="ru-RU"/>
        </a:p>
      </dgm:t>
    </dgm:pt>
    <dgm:pt modelId="{FC12088A-3012-42FE-BEA5-0136A2EC4E2F}" type="sibTrans" cxnId="{D8F945CF-38A3-4576-AB61-781A530B343A}">
      <dgm:prSet/>
      <dgm:spPr/>
      <dgm:t>
        <a:bodyPr/>
        <a:lstStyle/>
        <a:p>
          <a:endParaRPr lang="ru-RU"/>
        </a:p>
      </dgm:t>
    </dgm:pt>
    <dgm:pt modelId="{D42655F3-F800-4F81-BF30-F085F3279063}" type="pres">
      <dgm:prSet presAssocID="{AD796E23-95D4-4366-B864-21C5E938BD46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A0D6CC-9B34-4EEA-9C21-7A5698AC294D}" type="pres">
      <dgm:prSet presAssocID="{AD796E23-95D4-4366-B864-21C5E938BD46}" presName="matrix" presStyleCnt="0"/>
      <dgm:spPr/>
    </dgm:pt>
    <dgm:pt modelId="{DB6DE60A-F872-489B-8433-D955C08597DA}" type="pres">
      <dgm:prSet presAssocID="{AD796E23-95D4-4366-B864-21C5E938BD46}" presName="tile1" presStyleLbl="node1" presStyleIdx="0" presStyleCnt="4"/>
      <dgm:spPr/>
      <dgm:t>
        <a:bodyPr/>
        <a:lstStyle/>
        <a:p>
          <a:endParaRPr lang="ru-RU"/>
        </a:p>
      </dgm:t>
    </dgm:pt>
    <dgm:pt modelId="{69469BF6-7CFD-4A65-BA71-ED8CC50561DD}" type="pres">
      <dgm:prSet presAssocID="{AD796E23-95D4-4366-B864-21C5E938BD46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404690-E393-4770-A2AC-A8E79A868FC6}" type="pres">
      <dgm:prSet presAssocID="{AD796E23-95D4-4366-B864-21C5E938BD46}" presName="tile2" presStyleLbl="node1" presStyleIdx="1" presStyleCnt="4"/>
      <dgm:spPr/>
      <dgm:t>
        <a:bodyPr/>
        <a:lstStyle/>
        <a:p>
          <a:endParaRPr lang="ru-RU"/>
        </a:p>
      </dgm:t>
    </dgm:pt>
    <dgm:pt modelId="{AA46D604-28CF-4502-B6A8-3375099BAC78}" type="pres">
      <dgm:prSet presAssocID="{AD796E23-95D4-4366-B864-21C5E938BD46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64157B-452D-4BB2-B2B5-DC97520727CE}" type="pres">
      <dgm:prSet presAssocID="{AD796E23-95D4-4366-B864-21C5E938BD46}" presName="tile3" presStyleLbl="node1" presStyleIdx="2" presStyleCnt="4"/>
      <dgm:spPr/>
      <dgm:t>
        <a:bodyPr/>
        <a:lstStyle/>
        <a:p>
          <a:endParaRPr lang="ru-RU"/>
        </a:p>
      </dgm:t>
    </dgm:pt>
    <dgm:pt modelId="{0C501286-8EC7-432F-881F-6AE14B9B0F15}" type="pres">
      <dgm:prSet presAssocID="{AD796E23-95D4-4366-B864-21C5E938BD46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2315D9-EDB9-4781-AE54-D8FBBE89AAD1}" type="pres">
      <dgm:prSet presAssocID="{AD796E23-95D4-4366-B864-21C5E938BD46}" presName="tile4" presStyleLbl="node1" presStyleIdx="3" presStyleCnt="4"/>
      <dgm:spPr/>
      <dgm:t>
        <a:bodyPr/>
        <a:lstStyle/>
        <a:p>
          <a:endParaRPr lang="ru-RU"/>
        </a:p>
      </dgm:t>
    </dgm:pt>
    <dgm:pt modelId="{ACFF822C-7558-4558-873F-12AF559040BA}" type="pres">
      <dgm:prSet presAssocID="{AD796E23-95D4-4366-B864-21C5E938BD46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F9B43-6973-4FED-B527-7C4338D47020}" type="pres">
      <dgm:prSet presAssocID="{AD796E23-95D4-4366-B864-21C5E938BD46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A6F3A2FF-ABCF-49E2-9EAE-83D49A5E250C}" srcId="{8A4B5A50-0D3B-4EAA-BA1A-D4AA3705D321}" destId="{4AB0F51D-F084-4256-B343-AC1273982421}" srcOrd="1" destOrd="0" parTransId="{4473F998-60B0-475D-B7D0-CC0D7AA07F75}" sibTransId="{A7F312F7-9749-4B19-ADF4-F0977C095634}"/>
    <dgm:cxn modelId="{2E0F0444-6D76-44FE-A03F-5C86BB389042}" type="presOf" srcId="{6B64F5D0-2000-42BC-A7CF-B2343110256C}" destId="{DB6DE60A-F872-489B-8433-D955C08597DA}" srcOrd="0" destOrd="0" presId="urn:microsoft.com/office/officeart/2005/8/layout/matrix1"/>
    <dgm:cxn modelId="{919F2282-56C6-448E-872A-34A68E47B5BC}" type="presOf" srcId="{AD796E23-95D4-4366-B864-21C5E938BD46}" destId="{D42655F3-F800-4F81-BF30-F085F3279063}" srcOrd="0" destOrd="0" presId="urn:microsoft.com/office/officeart/2005/8/layout/matrix1"/>
    <dgm:cxn modelId="{ED6E692D-3262-4F15-8509-030CAA072246}" type="presOf" srcId="{4AB0F51D-F084-4256-B343-AC1273982421}" destId="{AA46D604-28CF-4502-B6A8-3375099BAC78}" srcOrd="1" destOrd="0" presId="urn:microsoft.com/office/officeart/2005/8/layout/matrix1"/>
    <dgm:cxn modelId="{F836AA3F-C184-4837-A0D2-2DD6228F914C}" type="presOf" srcId="{6B64F5D0-2000-42BC-A7CF-B2343110256C}" destId="{69469BF6-7CFD-4A65-BA71-ED8CC50561DD}" srcOrd="1" destOrd="0" presId="urn:microsoft.com/office/officeart/2005/8/layout/matrix1"/>
    <dgm:cxn modelId="{636A5E6A-0132-4F7A-A058-21F83FBCB7D6}" type="presOf" srcId="{34514101-EC0C-4190-9CD6-13AB2A9CAB53}" destId="{0C501286-8EC7-432F-881F-6AE14B9B0F15}" srcOrd="1" destOrd="0" presId="urn:microsoft.com/office/officeart/2005/8/layout/matrix1"/>
    <dgm:cxn modelId="{D8F945CF-38A3-4576-AB61-781A530B343A}" srcId="{8A4B5A50-0D3B-4EAA-BA1A-D4AA3705D321}" destId="{E3327FD2-E39B-4CF1-91DB-9D9F82D8047E}" srcOrd="3" destOrd="0" parTransId="{63271D8B-230C-4597-B6A1-74B7A7B3AE53}" sibTransId="{FC12088A-3012-42FE-BEA5-0136A2EC4E2F}"/>
    <dgm:cxn modelId="{E91688E2-042A-4F83-BFFD-66AE041642D4}" type="presOf" srcId="{E3327FD2-E39B-4CF1-91DB-9D9F82D8047E}" destId="{BE2315D9-EDB9-4781-AE54-D8FBBE89AAD1}" srcOrd="0" destOrd="0" presId="urn:microsoft.com/office/officeart/2005/8/layout/matrix1"/>
    <dgm:cxn modelId="{A0BA165C-E0F0-46B5-8489-7C8385899265}" srcId="{AD796E23-95D4-4366-B864-21C5E938BD46}" destId="{8A4B5A50-0D3B-4EAA-BA1A-D4AA3705D321}" srcOrd="0" destOrd="0" parTransId="{28558F1B-2C1F-4A88-923A-0FA6C75A8E1A}" sibTransId="{5029329B-C989-45C5-A5E4-2AF8F3291EB3}"/>
    <dgm:cxn modelId="{5E6F5B86-498B-4BBE-9484-C783B1369792}" type="presOf" srcId="{4AB0F51D-F084-4256-B343-AC1273982421}" destId="{4D404690-E393-4770-A2AC-A8E79A868FC6}" srcOrd="0" destOrd="0" presId="urn:microsoft.com/office/officeart/2005/8/layout/matrix1"/>
    <dgm:cxn modelId="{4E1D08D4-BFEC-4801-B9FF-377AA40378F1}" srcId="{8A4B5A50-0D3B-4EAA-BA1A-D4AA3705D321}" destId="{6B64F5D0-2000-42BC-A7CF-B2343110256C}" srcOrd="0" destOrd="0" parTransId="{23F59AD3-AA80-4777-8E03-4E961172A99F}" sibTransId="{8D8613B3-8D63-4BC7-9A5B-E7A1703FF568}"/>
    <dgm:cxn modelId="{FC8A7081-9492-4821-9BBA-A4D910DEB813}" srcId="{8A4B5A50-0D3B-4EAA-BA1A-D4AA3705D321}" destId="{34514101-EC0C-4190-9CD6-13AB2A9CAB53}" srcOrd="2" destOrd="0" parTransId="{43BF9795-58B1-4CCC-938B-B735DF4852D9}" sibTransId="{33785BEB-96E8-4F5C-A333-4A4ABD2EC5F0}"/>
    <dgm:cxn modelId="{B547134B-E8A7-4CA4-81D7-9EF1F2FAA1DA}" type="presOf" srcId="{34514101-EC0C-4190-9CD6-13AB2A9CAB53}" destId="{E364157B-452D-4BB2-B2B5-DC97520727CE}" srcOrd="0" destOrd="0" presId="urn:microsoft.com/office/officeart/2005/8/layout/matrix1"/>
    <dgm:cxn modelId="{8E226679-49EC-4DB4-ACDA-CE49B9FB513F}" type="presOf" srcId="{8A4B5A50-0D3B-4EAA-BA1A-D4AA3705D321}" destId="{8DAF9B43-6973-4FED-B527-7C4338D47020}" srcOrd="0" destOrd="0" presId="urn:microsoft.com/office/officeart/2005/8/layout/matrix1"/>
    <dgm:cxn modelId="{DAC3AADF-C059-49EA-A1FD-2A878620A552}" type="presOf" srcId="{E3327FD2-E39B-4CF1-91DB-9D9F82D8047E}" destId="{ACFF822C-7558-4558-873F-12AF559040BA}" srcOrd="1" destOrd="0" presId="urn:microsoft.com/office/officeart/2005/8/layout/matrix1"/>
    <dgm:cxn modelId="{135F0DAD-773B-4168-BCDF-CC0BA0533000}" type="presParOf" srcId="{D42655F3-F800-4F81-BF30-F085F3279063}" destId="{04A0D6CC-9B34-4EEA-9C21-7A5698AC294D}" srcOrd="0" destOrd="0" presId="urn:microsoft.com/office/officeart/2005/8/layout/matrix1"/>
    <dgm:cxn modelId="{09416A0B-EA9E-4530-9EC2-9FF66A3C7DDA}" type="presParOf" srcId="{04A0D6CC-9B34-4EEA-9C21-7A5698AC294D}" destId="{DB6DE60A-F872-489B-8433-D955C08597DA}" srcOrd="0" destOrd="0" presId="urn:microsoft.com/office/officeart/2005/8/layout/matrix1"/>
    <dgm:cxn modelId="{8351B83A-874D-4AEC-8626-D46B6EDCBDE5}" type="presParOf" srcId="{04A0D6CC-9B34-4EEA-9C21-7A5698AC294D}" destId="{69469BF6-7CFD-4A65-BA71-ED8CC50561DD}" srcOrd="1" destOrd="0" presId="urn:microsoft.com/office/officeart/2005/8/layout/matrix1"/>
    <dgm:cxn modelId="{5DF6B649-F69B-409F-905C-0361DD910440}" type="presParOf" srcId="{04A0D6CC-9B34-4EEA-9C21-7A5698AC294D}" destId="{4D404690-E393-4770-A2AC-A8E79A868FC6}" srcOrd="2" destOrd="0" presId="urn:microsoft.com/office/officeart/2005/8/layout/matrix1"/>
    <dgm:cxn modelId="{EE210252-F69E-40EF-AD0E-F1BAD77C6EDC}" type="presParOf" srcId="{04A0D6CC-9B34-4EEA-9C21-7A5698AC294D}" destId="{AA46D604-28CF-4502-B6A8-3375099BAC78}" srcOrd="3" destOrd="0" presId="urn:microsoft.com/office/officeart/2005/8/layout/matrix1"/>
    <dgm:cxn modelId="{88D50AB7-159D-460E-B8BC-EC5EF44832B1}" type="presParOf" srcId="{04A0D6CC-9B34-4EEA-9C21-7A5698AC294D}" destId="{E364157B-452D-4BB2-B2B5-DC97520727CE}" srcOrd="4" destOrd="0" presId="urn:microsoft.com/office/officeart/2005/8/layout/matrix1"/>
    <dgm:cxn modelId="{B3A782ED-D8B9-4BE4-ADB0-15840ED13C34}" type="presParOf" srcId="{04A0D6CC-9B34-4EEA-9C21-7A5698AC294D}" destId="{0C501286-8EC7-432F-881F-6AE14B9B0F15}" srcOrd="5" destOrd="0" presId="urn:microsoft.com/office/officeart/2005/8/layout/matrix1"/>
    <dgm:cxn modelId="{3946A900-E2EE-44A6-ABA6-5BA6EA9CA9B0}" type="presParOf" srcId="{04A0D6CC-9B34-4EEA-9C21-7A5698AC294D}" destId="{BE2315D9-EDB9-4781-AE54-D8FBBE89AAD1}" srcOrd="6" destOrd="0" presId="urn:microsoft.com/office/officeart/2005/8/layout/matrix1"/>
    <dgm:cxn modelId="{B36A6859-DE2E-4D52-B356-EE8D0EA0EA9F}" type="presParOf" srcId="{04A0D6CC-9B34-4EEA-9C21-7A5698AC294D}" destId="{ACFF822C-7558-4558-873F-12AF559040BA}" srcOrd="7" destOrd="0" presId="urn:microsoft.com/office/officeart/2005/8/layout/matrix1"/>
    <dgm:cxn modelId="{07ED8618-594E-4A55-AFCD-5EDB351CD3CB}" type="presParOf" srcId="{D42655F3-F800-4F81-BF30-F085F3279063}" destId="{8DAF9B43-6973-4FED-B527-7C4338D47020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FB2534-8D5A-4EDA-B7CD-1909F1026CC9}" type="doc">
      <dgm:prSet loTypeId="urn:microsoft.com/office/officeart/2005/8/layout/radial2" loCatId="relationship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A32CA981-B103-431E-976E-0C9E1A220552}">
      <dgm:prSet phldrT="[Текст]" custT="1"/>
      <dgm:spPr/>
      <dgm:t>
        <a:bodyPr/>
        <a:lstStyle/>
        <a:p>
          <a:endParaRPr lang="ru-RU" sz="900" dirty="0"/>
        </a:p>
      </dgm:t>
    </dgm:pt>
    <dgm:pt modelId="{D2EC52CE-88E3-4AF5-8087-7E5C14AF8289}" type="parTrans" cxnId="{A6CDADC7-4CE8-4ECB-A740-9C89178F611A}">
      <dgm:prSet/>
      <dgm:spPr/>
      <dgm:t>
        <a:bodyPr/>
        <a:lstStyle/>
        <a:p>
          <a:endParaRPr lang="ru-RU" sz="900"/>
        </a:p>
      </dgm:t>
    </dgm:pt>
    <dgm:pt modelId="{C1EB27CF-B49A-4784-B59D-A9F56C4F1F4C}" type="sibTrans" cxnId="{A6CDADC7-4CE8-4ECB-A740-9C89178F611A}">
      <dgm:prSet/>
      <dgm:spPr/>
      <dgm:t>
        <a:bodyPr/>
        <a:lstStyle/>
        <a:p>
          <a:endParaRPr lang="ru-RU" sz="900"/>
        </a:p>
      </dgm:t>
    </dgm:pt>
    <dgm:pt modelId="{63D5B653-5449-4F29-8242-F89EF06AA581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002060"/>
              </a:solidFill>
            </a:rPr>
            <a:t>Сельскохозяйственный снабженческо-сбытовой  кооператив (второго уровня)</a:t>
          </a:r>
          <a:endParaRPr lang="ru-RU" sz="900" b="1" dirty="0">
            <a:solidFill>
              <a:srgbClr val="002060"/>
            </a:solidFill>
          </a:endParaRPr>
        </a:p>
      </dgm:t>
    </dgm:pt>
    <dgm:pt modelId="{0F0FFBB1-9DCB-4633-A500-302F3051A940}" type="parTrans" cxnId="{C6304C92-6DA9-457F-B500-D5B7FBF30E28}">
      <dgm:prSet/>
      <dgm:spPr/>
      <dgm:t>
        <a:bodyPr/>
        <a:lstStyle/>
        <a:p>
          <a:endParaRPr lang="ru-RU" sz="900"/>
        </a:p>
      </dgm:t>
    </dgm:pt>
    <dgm:pt modelId="{CFBF08E2-5DE0-4BC3-A1B1-09B28C817423}" type="sibTrans" cxnId="{C6304C92-6DA9-457F-B500-D5B7FBF30E28}">
      <dgm:prSet/>
      <dgm:spPr/>
      <dgm:t>
        <a:bodyPr/>
        <a:lstStyle/>
        <a:p>
          <a:endParaRPr lang="ru-RU" sz="900"/>
        </a:p>
      </dgm:t>
    </dgm:pt>
    <dgm:pt modelId="{394C58EC-339D-49A9-B507-2D5972D7FD1E}">
      <dgm:prSet phldrT="[Текст]" custT="1"/>
      <dgm:spPr/>
      <dgm:t>
        <a:bodyPr/>
        <a:lstStyle/>
        <a:p>
          <a:endParaRPr lang="ru-RU" sz="900" dirty="0"/>
        </a:p>
      </dgm:t>
    </dgm:pt>
    <dgm:pt modelId="{7BA7DC6D-619D-415E-AB81-92650F428003}" type="parTrans" cxnId="{2CE5A81F-9DBD-48C6-98EE-B2D1D60A2DBD}">
      <dgm:prSet/>
      <dgm:spPr/>
      <dgm:t>
        <a:bodyPr/>
        <a:lstStyle/>
        <a:p>
          <a:endParaRPr lang="ru-RU" sz="900"/>
        </a:p>
      </dgm:t>
    </dgm:pt>
    <dgm:pt modelId="{7E4401D2-FAF0-4A7A-8972-2E56D5DA0130}" type="sibTrans" cxnId="{2CE5A81F-9DBD-48C6-98EE-B2D1D60A2DBD}">
      <dgm:prSet/>
      <dgm:spPr/>
      <dgm:t>
        <a:bodyPr/>
        <a:lstStyle/>
        <a:p>
          <a:endParaRPr lang="ru-RU" sz="900"/>
        </a:p>
      </dgm:t>
    </dgm:pt>
    <dgm:pt modelId="{C1167E6B-3FC7-4F26-8EF7-417238E8FF7D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002060"/>
              </a:solidFill>
            </a:rPr>
            <a:t>Сельскохозяйственный кредитный потребительский кооператив (второго уровня)</a:t>
          </a:r>
          <a:endParaRPr lang="ru-RU" sz="900" b="1" dirty="0">
            <a:solidFill>
              <a:srgbClr val="002060"/>
            </a:solidFill>
          </a:endParaRPr>
        </a:p>
      </dgm:t>
    </dgm:pt>
    <dgm:pt modelId="{E054E93C-CA4E-4535-8E3D-588DC98CB1FC}" type="parTrans" cxnId="{7E63EE4B-5381-4EA0-B988-DE5A1CDE6AA9}">
      <dgm:prSet/>
      <dgm:spPr/>
      <dgm:t>
        <a:bodyPr/>
        <a:lstStyle/>
        <a:p>
          <a:endParaRPr lang="ru-RU" sz="900"/>
        </a:p>
      </dgm:t>
    </dgm:pt>
    <dgm:pt modelId="{8A09AF1D-8ECC-42B0-A77F-98783BB21DE3}" type="sibTrans" cxnId="{7E63EE4B-5381-4EA0-B988-DE5A1CDE6AA9}">
      <dgm:prSet/>
      <dgm:spPr/>
      <dgm:t>
        <a:bodyPr/>
        <a:lstStyle/>
        <a:p>
          <a:endParaRPr lang="ru-RU" sz="900"/>
        </a:p>
      </dgm:t>
    </dgm:pt>
    <dgm:pt modelId="{F92F139C-0FDE-45FD-B335-86C3B8F7D09C}">
      <dgm:prSet phldrT="[Текст]" custT="1"/>
      <dgm:spPr/>
      <dgm:t>
        <a:bodyPr/>
        <a:lstStyle/>
        <a:p>
          <a:endParaRPr lang="ru-RU" sz="900" dirty="0"/>
        </a:p>
      </dgm:t>
    </dgm:pt>
    <dgm:pt modelId="{A6A9D2AE-40A0-4BD0-99E2-DC87E4D96A80}" type="parTrans" cxnId="{1AB7A021-F234-431E-8733-6046D6B17F27}">
      <dgm:prSet/>
      <dgm:spPr/>
      <dgm:t>
        <a:bodyPr/>
        <a:lstStyle/>
        <a:p>
          <a:endParaRPr lang="ru-RU" sz="900"/>
        </a:p>
      </dgm:t>
    </dgm:pt>
    <dgm:pt modelId="{BC6335CD-59F3-4C5C-A626-CA793992747C}" type="sibTrans" cxnId="{1AB7A021-F234-431E-8733-6046D6B17F27}">
      <dgm:prSet/>
      <dgm:spPr/>
      <dgm:t>
        <a:bodyPr/>
        <a:lstStyle/>
        <a:p>
          <a:endParaRPr lang="ru-RU" sz="900"/>
        </a:p>
      </dgm:t>
    </dgm:pt>
    <dgm:pt modelId="{270AC54D-8C9F-4029-B0B1-ACC7E33C6D0A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002060"/>
              </a:solidFill>
            </a:rPr>
            <a:t>Оптово-логистический центр (кооперативный рынок)</a:t>
          </a:r>
          <a:endParaRPr lang="ru-RU" sz="900" b="1" dirty="0">
            <a:solidFill>
              <a:srgbClr val="002060"/>
            </a:solidFill>
          </a:endParaRPr>
        </a:p>
      </dgm:t>
    </dgm:pt>
    <dgm:pt modelId="{21A8DFF4-18B3-458D-BA71-18DA26E4F6BC}" type="parTrans" cxnId="{A1433D2B-9CB3-45A9-9707-BC9CA629D137}">
      <dgm:prSet/>
      <dgm:spPr/>
      <dgm:t>
        <a:bodyPr/>
        <a:lstStyle/>
        <a:p>
          <a:endParaRPr lang="ru-RU" sz="900"/>
        </a:p>
      </dgm:t>
    </dgm:pt>
    <dgm:pt modelId="{D5B19A12-3F25-4621-9E34-2EAD546C3060}" type="sibTrans" cxnId="{A1433D2B-9CB3-45A9-9707-BC9CA629D137}">
      <dgm:prSet/>
      <dgm:spPr/>
      <dgm:t>
        <a:bodyPr/>
        <a:lstStyle/>
        <a:p>
          <a:endParaRPr lang="ru-RU" sz="900"/>
        </a:p>
      </dgm:t>
    </dgm:pt>
    <dgm:pt modelId="{8D1AA034-236A-4405-806E-E8D5819ADF3B}">
      <dgm:prSet phldrT="[Текст]" custT="1"/>
      <dgm:spPr/>
      <dgm:t>
        <a:bodyPr/>
        <a:lstStyle/>
        <a:p>
          <a:r>
            <a:rPr lang="ru-RU" sz="900" b="1" dirty="0" smtClean="0">
              <a:solidFill>
                <a:srgbClr val="002060"/>
              </a:solidFill>
            </a:rPr>
            <a:t>Информационно-консультационный кооператив</a:t>
          </a:r>
          <a:endParaRPr lang="ru-RU" sz="900" b="1" dirty="0">
            <a:solidFill>
              <a:srgbClr val="002060"/>
            </a:solidFill>
          </a:endParaRPr>
        </a:p>
      </dgm:t>
    </dgm:pt>
    <dgm:pt modelId="{001073FA-F742-486F-B5E8-1B04CF3ADDA2}" type="parTrans" cxnId="{E21A3A3C-052E-4E27-A1F5-FADF53405242}">
      <dgm:prSet/>
      <dgm:spPr/>
      <dgm:t>
        <a:bodyPr/>
        <a:lstStyle/>
        <a:p>
          <a:endParaRPr lang="ru-RU" sz="900"/>
        </a:p>
      </dgm:t>
    </dgm:pt>
    <dgm:pt modelId="{BBED735D-9A73-47D2-B58E-DD361EE95EDB}" type="sibTrans" cxnId="{E21A3A3C-052E-4E27-A1F5-FADF53405242}">
      <dgm:prSet/>
      <dgm:spPr/>
      <dgm:t>
        <a:bodyPr/>
        <a:lstStyle/>
        <a:p>
          <a:endParaRPr lang="ru-RU" sz="900"/>
        </a:p>
      </dgm:t>
    </dgm:pt>
    <dgm:pt modelId="{01C428E8-FD47-45B5-8E50-E6E172BD4157}">
      <dgm:prSet phldrT="[Текст]" custT="1"/>
      <dgm:spPr/>
      <dgm:t>
        <a:bodyPr/>
        <a:lstStyle/>
        <a:p>
          <a:endParaRPr lang="ru-RU" sz="900" b="1" dirty="0">
            <a:solidFill>
              <a:srgbClr val="002060"/>
            </a:solidFill>
          </a:endParaRPr>
        </a:p>
      </dgm:t>
    </dgm:pt>
    <dgm:pt modelId="{83755B78-6430-4707-8F5D-BE4ACB7F4822}" type="parTrans" cxnId="{5FD04610-0B17-4F1F-B7C2-2DE04C7D002C}">
      <dgm:prSet/>
      <dgm:spPr/>
      <dgm:t>
        <a:bodyPr/>
        <a:lstStyle/>
        <a:p>
          <a:endParaRPr lang="ru-RU" sz="900"/>
        </a:p>
      </dgm:t>
    </dgm:pt>
    <dgm:pt modelId="{D7100D4E-888B-4087-B623-ABE516A0CE03}" type="sibTrans" cxnId="{5FD04610-0B17-4F1F-B7C2-2DE04C7D002C}">
      <dgm:prSet/>
      <dgm:spPr/>
      <dgm:t>
        <a:bodyPr/>
        <a:lstStyle/>
        <a:p>
          <a:endParaRPr lang="ru-RU" sz="900"/>
        </a:p>
      </dgm:t>
    </dgm:pt>
    <dgm:pt modelId="{CC24482D-E959-4D83-B7EA-1D533AA7027D}" type="pres">
      <dgm:prSet presAssocID="{32FB2534-8D5A-4EDA-B7CD-1909F1026CC9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450CF9C-C242-4B29-AE24-899CCB0AB8F7}" type="pres">
      <dgm:prSet presAssocID="{32FB2534-8D5A-4EDA-B7CD-1909F1026CC9}" presName="cycle" presStyleCnt="0"/>
      <dgm:spPr/>
    </dgm:pt>
    <dgm:pt modelId="{61DE23A6-2573-43F1-BF32-3BE420061111}" type="pres">
      <dgm:prSet presAssocID="{32FB2534-8D5A-4EDA-B7CD-1909F1026CC9}" presName="centerShape" presStyleCnt="0"/>
      <dgm:spPr/>
    </dgm:pt>
    <dgm:pt modelId="{C100F569-42C5-450E-8C94-245F51DA7BAB}" type="pres">
      <dgm:prSet presAssocID="{32FB2534-8D5A-4EDA-B7CD-1909F1026CC9}" presName="connSite" presStyleLbl="node1" presStyleIdx="0" presStyleCnt="5"/>
      <dgm:spPr/>
    </dgm:pt>
    <dgm:pt modelId="{F353D5CD-94BA-4827-BDE1-72C7FCFA2827}" type="pres">
      <dgm:prSet presAssocID="{32FB2534-8D5A-4EDA-B7CD-1909F1026CC9}" presName="visible" presStyleLbl="node1" presStyleIdx="0" presStyleCnt="5"/>
      <dgm:spPr/>
    </dgm:pt>
    <dgm:pt modelId="{91CC8173-E25E-449F-83F7-CBE68C8DA0FE}" type="pres">
      <dgm:prSet presAssocID="{D2EC52CE-88E3-4AF5-8087-7E5C14AF8289}" presName="Name25" presStyleLbl="parChTrans1D1" presStyleIdx="0" presStyleCnt="4"/>
      <dgm:spPr/>
      <dgm:t>
        <a:bodyPr/>
        <a:lstStyle/>
        <a:p>
          <a:endParaRPr lang="ru-RU"/>
        </a:p>
      </dgm:t>
    </dgm:pt>
    <dgm:pt modelId="{9D829520-F943-4702-BCAA-585B2C19F6A5}" type="pres">
      <dgm:prSet presAssocID="{A32CA981-B103-431E-976E-0C9E1A220552}" presName="node" presStyleCnt="0"/>
      <dgm:spPr/>
    </dgm:pt>
    <dgm:pt modelId="{4F91F5C4-FCFF-4037-A33C-C156BE8FE767}" type="pres">
      <dgm:prSet presAssocID="{A32CA981-B103-431E-976E-0C9E1A220552}" presName="parentNode" presStyleLbl="node1" presStyleIdx="1" presStyleCnt="5" custScaleX="133122" custLinFactNeighborX="32009" custLinFactNeighborY="-10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6E258C-FEEA-4C13-91A3-D8EEBF6BB1AA}" type="pres">
      <dgm:prSet presAssocID="{A32CA981-B103-431E-976E-0C9E1A220552}" presName="child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04E20C-C095-4703-BACE-86816AABCADB}" type="pres">
      <dgm:prSet presAssocID="{7BA7DC6D-619D-415E-AB81-92650F428003}" presName="Name25" presStyleLbl="parChTrans1D1" presStyleIdx="1" presStyleCnt="4"/>
      <dgm:spPr/>
      <dgm:t>
        <a:bodyPr/>
        <a:lstStyle/>
        <a:p>
          <a:endParaRPr lang="ru-RU"/>
        </a:p>
      </dgm:t>
    </dgm:pt>
    <dgm:pt modelId="{8B5DE63C-CE38-46A9-A7C2-F247DC0D3F25}" type="pres">
      <dgm:prSet presAssocID="{394C58EC-339D-49A9-B507-2D5972D7FD1E}" presName="node" presStyleCnt="0"/>
      <dgm:spPr/>
    </dgm:pt>
    <dgm:pt modelId="{3B0926AB-4308-4930-AF91-6FF63DDE6A69}" type="pres">
      <dgm:prSet presAssocID="{394C58EC-339D-49A9-B507-2D5972D7FD1E}" presName="parentNode" presStyleLbl="node1" presStyleIdx="2" presStyleCnt="5" custScaleX="124487" custLinFactNeighborX="-12061" custLinFactNeighborY="241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349B75-30D5-45B9-BE07-E657B5289716}" type="pres">
      <dgm:prSet presAssocID="{394C58EC-339D-49A9-B507-2D5972D7FD1E}" presName="child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239EA2-A2BF-41E2-BDCF-5DD631C91625}" type="pres">
      <dgm:prSet presAssocID="{A6A9D2AE-40A0-4BD0-99E2-DC87E4D96A80}" presName="Name25" presStyleLbl="parChTrans1D1" presStyleIdx="2" presStyleCnt="4"/>
      <dgm:spPr/>
      <dgm:t>
        <a:bodyPr/>
        <a:lstStyle/>
        <a:p>
          <a:endParaRPr lang="ru-RU"/>
        </a:p>
      </dgm:t>
    </dgm:pt>
    <dgm:pt modelId="{1D3A0EFD-C392-4BFD-B7D6-2B012A17D4B6}" type="pres">
      <dgm:prSet presAssocID="{F92F139C-0FDE-45FD-B335-86C3B8F7D09C}" presName="node" presStyleCnt="0"/>
      <dgm:spPr/>
    </dgm:pt>
    <dgm:pt modelId="{FE1B11D8-3281-4535-991F-45937CB9C839}" type="pres">
      <dgm:prSet presAssocID="{F92F139C-0FDE-45FD-B335-86C3B8F7D09C}" presName="parentNode" presStyleLbl="node1" presStyleIdx="3" presStyleCnt="5" custScaleX="1145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1749D40-B0F5-494C-AC18-ABDA0F9D4DE3}" type="pres">
      <dgm:prSet presAssocID="{F92F139C-0FDE-45FD-B335-86C3B8F7D09C}" presName="child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3CCA2B-64B7-4D00-81E7-87C09BED7CD6}" type="pres">
      <dgm:prSet presAssocID="{83755B78-6430-4707-8F5D-BE4ACB7F4822}" presName="Name25" presStyleLbl="parChTrans1D1" presStyleIdx="3" presStyleCnt="4"/>
      <dgm:spPr/>
      <dgm:t>
        <a:bodyPr/>
        <a:lstStyle/>
        <a:p>
          <a:endParaRPr lang="ru-RU"/>
        </a:p>
      </dgm:t>
    </dgm:pt>
    <dgm:pt modelId="{C809C18D-C172-4DF0-B24B-F1EF813F4C66}" type="pres">
      <dgm:prSet presAssocID="{01C428E8-FD47-45B5-8E50-E6E172BD4157}" presName="node" presStyleCnt="0"/>
      <dgm:spPr/>
    </dgm:pt>
    <dgm:pt modelId="{AE2A70A1-797D-4751-B6A4-001D65EED688}" type="pres">
      <dgm:prSet presAssocID="{01C428E8-FD47-45B5-8E50-E6E172BD4157}" presName="parentNode" presStyleLbl="node1" presStyleIdx="4" presStyleCnt="5" custScaleX="12020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CB873-7536-4693-88B8-AFC302F9EFD6}" type="pres">
      <dgm:prSet presAssocID="{01C428E8-FD47-45B5-8E50-E6E172BD4157}" presName="child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0CFAA97-8942-48D0-8D52-4CF3857F7A93}" type="presOf" srcId="{394C58EC-339D-49A9-B507-2D5972D7FD1E}" destId="{3B0926AB-4308-4930-AF91-6FF63DDE6A69}" srcOrd="0" destOrd="0" presId="urn:microsoft.com/office/officeart/2005/8/layout/radial2"/>
    <dgm:cxn modelId="{59FF5E0A-4C45-45E1-A0BB-089F79E34D78}" type="presOf" srcId="{F92F139C-0FDE-45FD-B335-86C3B8F7D09C}" destId="{FE1B11D8-3281-4535-991F-45937CB9C839}" srcOrd="0" destOrd="0" presId="urn:microsoft.com/office/officeart/2005/8/layout/radial2"/>
    <dgm:cxn modelId="{65F154D1-E961-4337-A2C0-B67CEEA69068}" type="presOf" srcId="{8D1AA034-236A-4405-806E-E8D5819ADF3B}" destId="{2E8CB873-7536-4693-88B8-AFC302F9EFD6}" srcOrd="0" destOrd="0" presId="urn:microsoft.com/office/officeart/2005/8/layout/radial2"/>
    <dgm:cxn modelId="{7E63EE4B-5381-4EA0-B988-DE5A1CDE6AA9}" srcId="{394C58EC-339D-49A9-B507-2D5972D7FD1E}" destId="{C1167E6B-3FC7-4F26-8EF7-417238E8FF7D}" srcOrd="0" destOrd="0" parTransId="{E054E93C-CA4E-4535-8E3D-588DC98CB1FC}" sibTransId="{8A09AF1D-8ECC-42B0-A77F-98783BB21DE3}"/>
    <dgm:cxn modelId="{487D6DD2-2851-4C7A-BCA5-F2AF0A2DF0F5}" type="presOf" srcId="{32FB2534-8D5A-4EDA-B7CD-1909F1026CC9}" destId="{CC24482D-E959-4D83-B7EA-1D533AA7027D}" srcOrd="0" destOrd="0" presId="urn:microsoft.com/office/officeart/2005/8/layout/radial2"/>
    <dgm:cxn modelId="{C6304C92-6DA9-457F-B500-D5B7FBF30E28}" srcId="{A32CA981-B103-431E-976E-0C9E1A220552}" destId="{63D5B653-5449-4F29-8242-F89EF06AA581}" srcOrd="0" destOrd="0" parTransId="{0F0FFBB1-9DCB-4633-A500-302F3051A940}" sibTransId="{CFBF08E2-5DE0-4BC3-A1B1-09B28C817423}"/>
    <dgm:cxn modelId="{E5D6C9DA-FEB4-4E48-B248-62F319306C09}" type="presOf" srcId="{63D5B653-5449-4F29-8242-F89EF06AA581}" destId="{9E6E258C-FEEA-4C13-91A3-D8EEBF6BB1AA}" srcOrd="0" destOrd="0" presId="urn:microsoft.com/office/officeart/2005/8/layout/radial2"/>
    <dgm:cxn modelId="{2CE5A81F-9DBD-48C6-98EE-B2D1D60A2DBD}" srcId="{32FB2534-8D5A-4EDA-B7CD-1909F1026CC9}" destId="{394C58EC-339D-49A9-B507-2D5972D7FD1E}" srcOrd="1" destOrd="0" parTransId="{7BA7DC6D-619D-415E-AB81-92650F428003}" sibTransId="{7E4401D2-FAF0-4A7A-8972-2E56D5DA0130}"/>
    <dgm:cxn modelId="{4ADD5A03-C8D5-42E6-AF24-9282514BE737}" type="presOf" srcId="{01C428E8-FD47-45B5-8E50-E6E172BD4157}" destId="{AE2A70A1-797D-4751-B6A4-001D65EED688}" srcOrd="0" destOrd="0" presId="urn:microsoft.com/office/officeart/2005/8/layout/radial2"/>
    <dgm:cxn modelId="{E2A17D89-F3DE-4A01-B15E-EA3A56DA0E7C}" type="presOf" srcId="{A32CA981-B103-431E-976E-0C9E1A220552}" destId="{4F91F5C4-FCFF-4037-A33C-C156BE8FE767}" srcOrd="0" destOrd="0" presId="urn:microsoft.com/office/officeart/2005/8/layout/radial2"/>
    <dgm:cxn modelId="{E21A3A3C-052E-4E27-A1F5-FADF53405242}" srcId="{01C428E8-FD47-45B5-8E50-E6E172BD4157}" destId="{8D1AA034-236A-4405-806E-E8D5819ADF3B}" srcOrd="0" destOrd="0" parTransId="{001073FA-F742-486F-B5E8-1B04CF3ADDA2}" sibTransId="{BBED735D-9A73-47D2-B58E-DD361EE95EDB}"/>
    <dgm:cxn modelId="{6BE31692-4291-4460-879A-3C16DC66775B}" type="presOf" srcId="{C1167E6B-3FC7-4F26-8EF7-417238E8FF7D}" destId="{6E349B75-30D5-45B9-BE07-E657B5289716}" srcOrd="0" destOrd="0" presId="urn:microsoft.com/office/officeart/2005/8/layout/radial2"/>
    <dgm:cxn modelId="{A6CDADC7-4CE8-4ECB-A740-9C89178F611A}" srcId="{32FB2534-8D5A-4EDA-B7CD-1909F1026CC9}" destId="{A32CA981-B103-431E-976E-0C9E1A220552}" srcOrd="0" destOrd="0" parTransId="{D2EC52CE-88E3-4AF5-8087-7E5C14AF8289}" sibTransId="{C1EB27CF-B49A-4784-B59D-A9F56C4F1F4C}"/>
    <dgm:cxn modelId="{1AB7A021-F234-431E-8733-6046D6B17F27}" srcId="{32FB2534-8D5A-4EDA-B7CD-1909F1026CC9}" destId="{F92F139C-0FDE-45FD-B335-86C3B8F7D09C}" srcOrd="2" destOrd="0" parTransId="{A6A9D2AE-40A0-4BD0-99E2-DC87E4D96A80}" sibTransId="{BC6335CD-59F3-4C5C-A626-CA793992747C}"/>
    <dgm:cxn modelId="{E02769DA-E251-4CBB-BD26-8A592A3A76E6}" type="presOf" srcId="{270AC54D-8C9F-4029-B0B1-ACC7E33C6D0A}" destId="{71749D40-B0F5-494C-AC18-ABDA0F9D4DE3}" srcOrd="0" destOrd="0" presId="urn:microsoft.com/office/officeart/2005/8/layout/radial2"/>
    <dgm:cxn modelId="{5FD04610-0B17-4F1F-B7C2-2DE04C7D002C}" srcId="{32FB2534-8D5A-4EDA-B7CD-1909F1026CC9}" destId="{01C428E8-FD47-45B5-8E50-E6E172BD4157}" srcOrd="3" destOrd="0" parTransId="{83755B78-6430-4707-8F5D-BE4ACB7F4822}" sibTransId="{D7100D4E-888B-4087-B623-ABE516A0CE03}"/>
    <dgm:cxn modelId="{11EE66D4-E11E-404E-BF04-9AA54BB06879}" type="presOf" srcId="{7BA7DC6D-619D-415E-AB81-92650F428003}" destId="{0B04E20C-C095-4703-BACE-86816AABCADB}" srcOrd="0" destOrd="0" presId="urn:microsoft.com/office/officeart/2005/8/layout/radial2"/>
    <dgm:cxn modelId="{0D7C0B90-7CA1-4A96-80E9-1E76F2702337}" type="presOf" srcId="{83755B78-6430-4707-8F5D-BE4ACB7F4822}" destId="{3D3CCA2B-64B7-4D00-81E7-87C09BED7CD6}" srcOrd="0" destOrd="0" presId="urn:microsoft.com/office/officeart/2005/8/layout/radial2"/>
    <dgm:cxn modelId="{8273BED1-8A0F-4AA4-8B2D-839E2DCE343D}" type="presOf" srcId="{D2EC52CE-88E3-4AF5-8087-7E5C14AF8289}" destId="{91CC8173-E25E-449F-83F7-CBE68C8DA0FE}" srcOrd="0" destOrd="0" presId="urn:microsoft.com/office/officeart/2005/8/layout/radial2"/>
    <dgm:cxn modelId="{A1433D2B-9CB3-45A9-9707-BC9CA629D137}" srcId="{F92F139C-0FDE-45FD-B335-86C3B8F7D09C}" destId="{270AC54D-8C9F-4029-B0B1-ACC7E33C6D0A}" srcOrd="0" destOrd="0" parTransId="{21A8DFF4-18B3-458D-BA71-18DA26E4F6BC}" sibTransId="{D5B19A12-3F25-4621-9E34-2EAD546C3060}"/>
    <dgm:cxn modelId="{9FEF60DE-ABD2-4CAF-B1C6-1B6C81FAA30B}" type="presOf" srcId="{A6A9D2AE-40A0-4BD0-99E2-DC87E4D96A80}" destId="{D7239EA2-A2BF-41E2-BDCF-5DD631C91625}" srcOrd="0" destOrd="0" presId="urn:microsoft.com/office/officeart/2005/8/layout/radial2"/>
    <dgm:cxn modelId="{5D2D1D3F-E903-4507-8BFA-A104615836F1}" type="presParOf" srcId="{CC24482D-E959-4D83-B7EA-1D533AA7027D}" destId="{0450CF9C-C242-4B29-AE24-899CCB0AB8F7}" srcOrd="0" destOrd="0" presId="urn:microsoft.com/office/officeart/2005/8/layout/radial2"/>
    <dgm:cxn modelId="{472E7C24-AE39-498A-90D2-0294B148E737}" type="presParOf" srcId="{0450CF9C-C242-4B29-AE24-899CCB0AB8F7}" destId="{61DE23A6-2573-43F1-BF32-3BE420061111}" srcOrd="0" destOrd="0" presId="urn:microsoft.com/office/officeart/2005/8/layout/radial2"/>
    <dgm:cxn modelId="{681F447F-FBE4-4305-8592-F324793E55A4}" type="presParOf" srcId="{61DE23A6-2573-43F1-BF32-3BE420061111}" destId="{C100F569-42C5-450E-8C94-245F51DA7BAB}" srcOrd="0" destOrd="0" presId="urn:microsoft.com/office/officeart/2005/8/layout/radial2"/>
    <dgm:cxn modelId="{5EF158C2-D102-424A-942D-1FEFF25D91FC}" type="presParOf" srcId="{61DE23A6-2573-43F1-BF32-3BE420061111}" destId="{F353D5CD-94BA-4827-BDE1-72C7FCFA2827}" srcOrd="1" destOrd="0" presId="urn:microsoft.com/office/officeart/2005/8/layout/radial2"/>
    <dgm:cxn modelId="{695D2336-B76B-48E1-8B75-AB2D70915355}" type="presParOf" srcId="{0450CF9C-C242-4B29-AE24-899CCB0AB8F7}" destId="{91CC8173-E25E-449F-83F7-CBE68C8DA0FE}" srcOrd="1" destOrd="0" presId="urn:microsoft.com/office/officeart/2005/8/layout/radial2"/>
    <dgm:cxn modelId="{EC7A2D33-3D0C-4FF2-BF75-9EA486C891C6}" type="presParOf" srcId="{0450CF9C-C242-4B29-AE24-899CCB0AB8F7}" destId="{9D829520-F943-4702-BCAA-585B2C19F6A5}" srcOrd="2" destOrd="0" presId="urn:microsoft.com/office/officeart/2005/8/layout/radial2"/>
    <dgm:cxn modelId="{D37ABF82-2AE6-4AFF-84A0-5C48550EBE4B}" type="presParOf" srcId="{9D829520-F943-4702-BCAA-585B2C19F6A5}" destId="{4F91F5C4-FCFF-4037-A33C-C156BE8FE767}" srcOrd="0" destOrd="0" presId="urn:microsoft.com/office/officeart/2005/8/layout/radial2"/>
    <dgm:cxn modelId="{38027D47-1514-4DB0-8261-06F45C09560D}" type="presParOf" srcId="{9D829520-F943-4702-BCAA-585B2C19F6A5}" destId="{9E6E258C-FEEA-4C13-91A3-D8EEBF6BB1AA}" srcOrd="1" destOrd="0" presId="urn:microsoft.com/office/officeart/2005/8/layout/radial2"/>
    <dgm:cxn modelId="{BD842F4B-8F0B-4E45-BB68-8E5D2E5965E4}" type="presParOf" srcId="{0450CF9C-C242-4B29-AE24-899CCB0AB8F7}" destId="{0B04E20C-C095-4703-BACE-86816AABCADB}" srcOrd="3" destOrd="0" presId="urn:microsoft.com/office/officeart/2005/8/layout/radial2"/>
    <dgm:cxn modelId="{5C7263A7-A3E4-481D-9F16-83028EBABD6A}" type="presParOf" srcId="{0450CF9C-C242-4B29-AE24-899CCB0AB8F7}" destId="{8B5DE63C-CE38-46A9-A7C2-F247DC0D3F25}" srcOrd="4" destOrd="0" presId="urn:microsoft.com/office/officeart/2005/8/layout/radial2"/>
    <dgm:cxn modelId="{09C02695-1473-452D-9CDA-415E5619AEAA}" type="presParOf" srcId="{8B5DE63C-CE38-46A9-A7C2-F247DC0D3F25}" destId="{3B0926AB-4308-4930-AF91-6FF63DDE6A69}" srcOrd="0" destOrd="0" presId="urn:microsoft.com/office/officeart/2005/8/layout/radial2"/>
    <dgm:cxn modelId="{7B202072-667E-4432-B33B-A6F8446229A3}" type="presParOf" srcId="{8B5DE63C-CE38-46A9-A7C2-F247DC0D3F25}" destId="{6E349B75-30D5-45B9-BE07-E657B5289716}" srcOrd="1" destOrd="0" presId="urn:microsoft.com/office/officeart/2005/8/layout/radial2"/>
    <dgm:cxn modelId="{F55CAFEA-EF16-4688-A78C-D122E2BF4E35}" type="presParOf" srcId="{0450CF9C-C242-4B29-AE24-899CCB0AB8F7}" destId="{D7239EA2-A2BF-41E2-BDCF-5DD631C91625}" srcOrd="5" destOrd="0" presId="urn:microsoft.com/office/officeart/2005/8/layout/radial2"/>
    <dgm:cxn modelId="{73F7289C-2694-4443-BCDA-E3F07A7F782A}" type="presParOf" srcId="{0450CF9C-C242-4B29-AE24-899CCB0AB8F7}" destId="{1D3A0EFD-C392-4BFD-B7D6-2B012A17D4B6}" srcOrd="6" destOrd="0" presId="urn:microsoft.com/office/officeart/2005/8/layout/radial2"/>
    <dgm:cxn modelId="{C1BC559C-817A-4054-8E7A-BB83EB9BDEBB}" type="presParOf" srcId="{1D3A0EFD-C392-4BFD-B7D6-2B012A17D4B6}" destId="{FE1B11D8-3281-4535-991F-45937CB9C839}" srcOrd="0" destOrd="0" presId="urn:microsoft.com/office/officeart/2005/8/layout/radial2"/>
    <dgm:cxn modelId="{0A561D80-6705-4ED5-BABC-DAD485ADE098}" type="presParOf" srcId="{1D3A0EFD-C392-4BFD-B7D6-2B012A17D4B6}" destId="{71749D40-B0F5-494C-AC18-ABDA0F9D4DE3}" srcOrd="1" destOrd="0" presId="urn:microsoft.com/office/officeart/2005/8/layout/radial2"/>
    <dgm:cxn modelId="{E4172EF2-825D-4BE3-9D7A-DD307497403C}" type="presParOf" srcId="{0450CF9C-C242-4B29-AE24-899CCB0AB8F7}" destId="{3D3CCA2B-64B7-4D00-81E7-87C09BED7CD6}" srcOrd="7" destOrd="0" presId="urn:microsoft.com/office/officeart/2005/8/layout/radial2"/>
    <dgm:cxn modelId="{BA2CD60E-B398-40BF-A9F5-936FD45D6E95}" type="presParOf" srcId="{0450CF9C-C242-4B29-AE24-899CCB0AB8F7}" destId="{C809C18D-C172-4DF0-B24B-F1EF813F4C66}" srcOrd="8" destOrd="0" presId="urn:microsoft.com/office/officeart/2005/8/layout/radial2"/>
    <dgm:cxn modelId="{B69888CB-F1E2-4DAC-B647-CEBFDF0D443D}" type="presParOf" srcId="{C809C18D-C172-4DF0-B24B-F1EF813F4C66}" destId="{AE2A70A1-797D-4751-B6A4-001D65EED688}" srcOrd="0" destOrd="0" presId="urn:microsoft.com/office/officeart/2005/8/layout/radial2"/>
    <dgm:cxn modelId="{E49530B5-3F3C-475E-B2A2-C62BE6CFB45D}" type="presParOf" srcId="{C809C18D-C172-4DF0-B24B-F1EF813F4C66}" destId="{2E8CB873-7536-4693-88B8-AFC302F9EFD6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35022DC-B906-485A-BC03-F97C329F7079}" type="doc">
      <dgm:prSet loTypeId="urn:microsoft.com/office/officeart/2005/8/layout/matrix1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2FA89F7-5F39-42F6-B308-864F3479A9C3}">
      <dgm:prSet phldrT="[Текст]"/>
      <dgm:spPr/>
      <dgm:t>
        <a:bodyPr/>
        <a:lstStyle/>
        <a:p>
          <a:r>
            <a:rPr lang="ru-RU" b="1" u="none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СЕЛЬСКОЕ ПОСЕЛЕНИЕ</a:t>
          </a:r>
          <a:endParaRPr lang="ru-RU" b="1" u="none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69F4491-479E-41F5-84C0-45E41884A4F6}" type="parTrans" cxnId="{F1594F28-C6E1-44BF-AB6B-72B63E397D71}">
      <dgm:prSet/>
      <dgm:spPr/>
      <dgm:t>
        <a:bodyPr/>
        <a:lstStyle/>
        <a:p>
          <a:endParaRPr lang="ru-RU"/>
        </a:p>
      </dgm:t>
    </dgm:pt>
    <dgm:pt modelId="{FDCD143D-95FE-4B23-BB05-01FF7D9ADC0C}" type="sibTrans" cxnId="{F1594F28-C6E1-44BF-AB6B-72B63E397D71}">
      <dgm:prSet/>
      <dgm:spPr/>
      <dgm:t>
        <a:bodyPr/>
        <a:lstStyle/>
        <a:p>
          <a:endParaRPr lang="ru-RU"/>
        </a:p>
      </dgm:t>
    </dgm:pt>
    <dgm:pt modelId="{6FD47302-BDE5-461D-BC19-358D30E13AFB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chemeClr val="bg1"/>
                </a:solidFill>
              </a:ln>
            </a:rPr>
            <a:t>Сельскохозяйственный производственный кооператив, созданный жителями поселения </a:t>
          </a:r>
          <a:endParaRPr lang="ru-RU" b="1" dirty="0">
            <a:ln>
              <a:solidFill>
                <a:schemeClr val="bg1"/>
              </a:solidFill>
            </a:ln>
          </a:endParaRPr>
        </a:p>
      </dgm:t>
    </dgm:pt>
    <dgm:pt modelId="{DAAA1FA8-A6DC-4426-9645-5AAF27362682}" type="parTrans" cxnId="{BF5A8ABC-183C-428F-9EC0-7B44F38B61CD}">
      <dgm:prSet/>
      <dgm:spPr/>
      <dgm:t>
        <a:bodyPr/>
        <a:lstStyle/>
        <a:p>
          <a:endParaRPr lang="ru-RU"/>
        </a:p>
      </dgm:t>
    </dgm:pt>
    <dgm:pt modelId="{56AA73F5-E1FE-45F9-A50F-E81194DC732B}" type="sibTrans" cxnId="{BF5A8ABC-183C-428F-9EC0-7B44F38B61CD}">
      <dgm:prSet/>
      <dgm:spPr/>
      <dgm:t>
        <a:bodyPr/>
        <a:lstStyle/>
        <a:p>
          <a:endParaRPr lang="ru-RU"/>
        </a:p>
      </dgm:t>
    </dgm:pt>
    <dgm:pt modelId="{F9C83115-9362-431E-A96E-09B209A889F5}">
      <dgm:prSet phldrT="[Текст]"/>
      <dgm:spPr/>
      <dgm:t>
        <a:bodyPr/>
        <a:lstStyle/>
        <a:p>
          <a:r>
            <a:rPr lang="ru-RU" b="1" dirty="0" smtClean="0"/>
            <a:t>Сельскохозяйственный кредитный потребительский кооператив</a:t>
          </a:r>
          <a:endParaRPr lang="ru-RU" b="1" dirty="0"/>
        </a:p>
      </dgm:t>
    </dgm:pt>
    <dgm:pt modelId="{5A8CAFDC-5ABA-4718-9F40-849DD86E7D2A}" type="parTrans" cxnId="{FCE0D11C-4593-4DE8-96DB-4E164FE4960F}">
      <dgm:prSet/>
      <dgm:spPr/>
      <dgm:t>
        <a:bodyPr/>
        <a:lstStyle/>
        <a:p>
          <a:endParaRPr lang="ru-RU"/>
        </a:p>
      </dgm:t>
    </dgm:pt>
    <dgm:pt modelId="{975A294B-7433-415E-8672-9AC5DC9A401F}" type="sibTrans" cxnId="{FCE0D11C-4593-4DE8-96DB-4E164FE4960F}">
      <dgm:prSet/>
      <dgm:spPr/>
      <dgm:t>
        <a:bodyPr/>
        <a:lstStyle/>
        <a:p>
          <a:endParaRPr lang="ru-RU"/>
        </a:p>
      </dgm:t>
    </dgm:pt>
    <dgm:pt modelId="{A0681CCB-A079-4C4E-8E4D-7CEE23618D21}" type="pres">
      <dgm:prSet presAssocID="{F35022DC-B906-485A-BC03-F97C329F7079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B9AF936-8BED-41F7-BF81-C70574911F4A}" type="pres">
      <dgm:prSet presAssocID="{F35022DC-B906-485A-BC03-F97C329F7079}" presName="matrix" presStyleCnt="0"/>
      <dgm:spPr/>
    </dgm:pt>
    <dgm:pt modelId="{58679D0F-BD3E-41F0-A600-C8BDA97E2746}" type="pres">
      <dgm:prSet presAssocID="{F35022DC-B906-485A-BC03-F97C329F7079}" presName="tile1" presStyleLbl="node1" presStyleIdx="0" presStyleCnt="4" custLinFactNeighborX="-3947"/>
      <dgm:spPr/>
      <dgm:t>
        <a:bodyPr/>
        <a:lstStyle/>
        <a:p>
          <a:endParaRPr lang="ru-RU"/>
        </a:p>
      </dgm:t>
    </dgm:pt>
    <dgm:pt modelId="{EAF238D3-E9B9-4002-B8E9-F588956FA239}" type="pres">
      <dgm:prSet presAssocID="{F35022DC-B906-485A-BC03-F97C329F7079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CC5297-AF0F-4778-B50D-68F82A223925}" type="pres">
      <dgm:prSet presAssocID="{F35022DC-B906-485A-BC03-F97C329F7079}" presName="tile2" presStyleLbl="node1" presStyleIdx="1" presStyleCnt="4"/>
      <dgm:spPr/>
      <dgm:t>
        <a:bodyPr/>
        <a:lstStyle/>
        <a:p>
          <a:endParaRPr lang="ru-RU"/>
        </a:p>
      </dgm:t>
    </dgm:pt>
    <dgm:pt modelId="{CA01FD9A-3E0A-41C8-81DA-E9C10B2AAD1D}" type="pres">
      <dgm:prSet presAssocID="{F35022DC-B906-485A-BC03-F97C329F7079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96DC6A8-0115-4556-895B-2B33510BB8DE}" type="pres">
      <dgm:prSet presAssocID="{F35022DC-B906-485A-BC03-F97C329F7079}" presName="tile3" presStyleLbl="node1" presStyleIdx="2" presStyleCnt="4"/>
      <dgm:spPr/>
      <dgm:t>
        <a:bodyPr/>
        <a:lstStyle/>
        <a:p>
          <a:endParaRPr lang="ru-RU"/>
        </a:p>
      </dgm:t>
    </dgm:pt>
    <dgm:pt modelId="{926F1304-D746-46C3-A293-1BE3BF330718}" type="pres">
      <dgm:prSet presAssocID="{F35022DC-B906-485A-BC03-F97C329F7079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435CC-A017-4630-A908-F50CCEA499F1}" type="pres">
      <dgm:prSet presAssocID="{F35022DC-B906-485A-BC03-F97C329F7079}" presName="tile4" presStyleLbl="node1" presStyleIdx="3" presStyleCnt="4"/>
      <dgm:spPr/>
      <dgm:t>
        <a:bodyPr/>
        <a:lstStyle/>
        <a:p>
          <a:endParaRPr lang="ru-RU"/>
        </a:p>
      </dgm:t>
    </dgm:pt>
    <dgm:pt modelId="{F859FBC0-F863-468A-A761-C97334602F99}" type="pres">
      <dgm:prSet presAssocID="{F35022DC-B906-485A-BC03-F97C329F7079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A01947-26F4-4D8C-8D50-46D9C13F9663}" type="pres">
      <dgm:prSet presAssocID="{F35022DC-B906-485A-BC03-F97C329F7079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9E97DE7A-8425-4981-A339-9945DA7CE65A}" type="presOf" srcId="{F9C83115-9362-431E-A96E-09B209A889F5}" destId="{CA01FD9A-3E0A-41C8-81DA-E9C10B2AAD1D}" srcOrd="1" destOrd="0" presId="urn:microsoft.com/office/officeart/2005/8/layout/matrix1"/>
    <dgm:cxn modelId="{0BD6B3F4-0B0F-4C36-8804-8D5329C565F4}" type="presOf" srcId="{F9C83115-9362-431E-A96E-09B209A889F5}" destId="{E0CC5297-AF0F-4778-B50D-68F82A223925}" srcOrd="0" destOrd="0" presId="urn:microsoft.com/office/officeart/2005/8/layout/matrix1"/>
    <dgm:cxn modelId="{B9EDFA6B-8B1D-4C26-9B55-561AD35A2F41}" type="presOf" srcId="{F35022DC-B906-485A-BC03-F97C329F7079}" destId="{A0681CCB-A079-4C4E-8E4D-7CEE23618D21}" srcOrd="0" destOrd="0" presId="urn:microsoft.com/office/officeart/2005/8/layout/matrix1"/>
    <dgm:cxn modelId="{C4D6FBA1-4352-4396-AF58-04BCD86E6BC2}" type="presOf" srcId="{6FD47302-BDE5-461D-BC19-358D30E13AFB}" destId="{EAF238D3-E9B9-4002-B8E9-F588956FA239}" srcOrd="1" destOrd="0" presId="urn:microsoft.com/office/officeart/2005/8/layout/matrix1"/>
    <dgm:cxn modelId="{C50A6E3B-62CD-48A6-9E3E-FEF2187A2CFE}" type="presOf" srcId="{A2FA89F7-5F39-42F6-B308-864F3479A9C3}" destId="{A2A01947-26F4-4D8C-8D50-46D9C13F9663}" srcOrd="0" destOrd="0" presId="urn:microsoft.com/office/officeart/2005/8/layout/matrix1"/>
    <dgm:cxn modelId="{CFCAB6F7-86B9-411A-866A-1F247BAB0286}" type="presOf" srcId="{6FD47302-BDE5-461D-BC19-358D30E13AFB}" destId="{58679D0F-BD3E-41F0-A600-C8BDA97E2746}" srcOrd="0" destOrd="0" presId="urn:microsoft.com/office/officeart/2005/8/layout/matrix1"/>
    <dgm:cxn modelId="{F1594F28-C6E1-44BF-AB6B-72B63E397D71}" srcId="{F35022DC-B906-485A-BC03-F97C329F7079}" destId="{A2FA89F7-5F39-42F6-B308-864F3479A9C3}" srcOrd="0" destOrd="0" parTransId="{D69F4491-479E-41F5-84C0-45E41884A4F6}" sibTransId="{FDCD143D-95FE-4B23-BB05-01FF7D9ADC0C}"/>
    <dgm:cxn modelId="{BF5A8ABC-183C-428F-9EC0-7B44F38B61CD}" srcId="{A2FA89F7-5F39-42F6-B308-864F3479A9C3}" destId="{6FD47302-BDE5-461D-BC19-358D30E13AFB}" srcOrd="0" destOrd="0" parTransId="{DAAA1FA8-A6DC-4426-9645-5AAF27362682}" sibTransId="{56AA73F5-E1FE-45F9-A50F-E81194DC732B}"/>
    <dgm:cxn modelId="{FCE0D11C-4593-4DE8-96DB-4E164FE4960F}" srcId="{A2FA89F7-5F39-42F6-B308-864F3479A9C3}" destId="{F9C83115-9362-431E-A96E-09B209A889F5}" srcOrd="1" destOrd="0" parTransId="{5A8CAFDC-5ABA-4718-9F40-849DD86E7D2A}" sibTransId="{975A294B-7433-415E-8672-9AC5DC9A401F}"/>
    <dgm:cxn modelId="{4F37BF08-8797-465F-99F1-3E5F022A26A2}" type="presParOf" srcId="{A0681CCB-A079-4C4E-8E4D-7CEE23618D21}" destId="{9B9AF936-8BED-41F7-BF81-C70574911F4A}" srcOrd="0" destOrd="0" presId="urn:microsoft.com/office/officeart/2005/8/layout/matrix1"/>
    <dgm:cxn modelId="{8578BE8C-C2C2-46CC-BE1E-9D8E184A624F}" type="presParOf" srcId="{9B9AF936-8BED-41F7-BF81-C70574911F4A}" destId="{58679D0F-BD3E-41F0-A600-C8BDA97E2746}" srcOrd="0" destOrd="0" presId="urn:microsoft.com/office/officeart/2005/8/layout/matrix1"/>
    <dgm:cxn modelId="{CDEB80D9-E8E6-4B53-A4C9-E2119FF6D7BD}" type="presParOf" srcId="{9B9AF936-8BED-41F7-BF81-C70574911F4A}" destId="{EAF238D3-E9B9-4002-B8E9-F588956FA239}" srcOrd="1" destOrd="0" presId="urn:microsoft.com/office/officeart/2005/8/layout/matrix1"/>
    <dgm:cxn modelId="{BD69CCB5-A770-45A0-A1B6-C39948972E1B}" type="presParOf" srcId="{9B9AF936-8BED-41F7-BF81-C70574911F4A}" destId="{E0CC5297-AF0F-4778-B50D-68F82A223925}" srcOrd="2" destOrd="0" presId="urn:microsoft.com/office/officeart/2005/8/layout/matrix1"/>
    <dgm:cxn modelId="{808E1193-9DCC-465D-AE43-17C0BDBD34A5}" type="presParOf" srcId="{9B9AF936-8BED-41F7-BF81-C70574911F4A}" destId="{CA01FD9A-3E0A-41C8-81DA-E9C10B2AAD1D}" srcOrd="3" destOrd="0" presId="urn:microsoft.com/office/officeart/2005/8/layout/matrix1"/>
    <dgm:cxn modelId="{4EBE588F-F449-4409-A96E-77CB13343D00}" type="presParOf" srcId="{9B9AF936-8BED-41F7-BF81-C70574911F4A}" destId="{296DC6A8-0115-4556-895B-2B33510BB8DE}" srcOrd="4" destOrd="0" presId="urn:microsoft.com/office/officeart/2005/8/layout/matrix1"/>
    <dgm:cxn modelId="{B14148F0-1E03-46BD-97F6-8761B24F46E2}" type="presParOf" srcId="{9B9AF936-8BED-41F7-BF81-C70574911F4A}" destId="{926F1304-D746-46C3-A293-1BE3BF330718}" srcOrd="5" destOrd="0" presId="urn:microsoft.com/office/officeart/2005/8/layout/matrix1"/>
    <dgm:cxn modelId="{1959CB5C-D96D-4694-BC09-12E3F4919B5E}" type="presParOf" srcId="{9B9AF936-8BED-41F7-BF81-C70574911F4A}" destId="{E33435CC-A017-4630-A908-F50CCEA499F1}" srcOrd="6" destOrd="0" presId="urn:microsoft.com/office/officeart/2005/8/layout/matrix1"/>
    <dgm:cxn modelId="{18B8B0AD-5E75-4D4B-B818-B44BF5D1BE55}" type="presParOf" srcId="{9B9AF936-8BED-41F7-BF81-C70574911F4A}" destId="{F859FBC0-F863-468A-A761-C97334602F99}" srcOrd="7" destOrd="0" presId="urn:microsoft.com/office/officeart/2005/8/layout/matrix1"/>
    <dgm:cxn modelId="{40990A9A-8D77-402B-A07E-82B3BA944498}" type="presParOf" srcId="{A0681CCB-A079-4C4E-8E4D-7CEE23618D21}" destId="{A2A01947-26F4-4D8C-8D50-46D9C13F9663}" srcOrd="1" destOrd="0" presId="urn:microsoft.com/office/officeart/2005/8/layout/matrix1"/>
  </dgm:cxnLst>
  <dgm:bg/>
  <dgm:whole/>
  <dgm:extLst>
    <a:ext uri="http://schemas.microsoft.com/office/drawing/2008/diagram">
      <dsp:dataModelExt xmlns:dsp="http://schemas.microsoft.com/office/drawing/2008/diagram" relId="rId1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CE4D4BB-CE93-46A2-B768-93D8E65BA63F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3B4C5F90-376F-4DD3-A537-99C83253F6AC}">
      <dgm:prSet phldrT="[Текст]" custT="1"/>
      <dgm:spPr/>
      <dgm:t>
        <a:bodyPr/>
        <a:lstStyle/>
        <a:p>
          <a:endParaRPr lang="ru-RU" sz="1050" b="1" dirty="0" smtClean="0">
            <a:solidFill>
              <a:srgbClr val="000099"/>
            </a:solidFill>
            <a:latin typeface="+mn-lt"/>
          </a:endParaRPr>
        </a:p>
        <a:p>
          <a:endParaRPr lang="ru-RU" sz="1050" b="1" dirty="0" smtClean="0">
            <a:solidFill>
              <a:srgbClr val="000099"/>
            </a:solidFill>
            <a:latin typeface="+mn-lt"/>
          </a:endParaRPr>
        </a:p>
        <a:p>
          <a:r>
            <a:rPr lang="ru-RU" sz="1050" b="1" dirty="0" smtClean="0">
              <a:solidFill>
                <a:srgbClr val="000099"/>
              </a:solidFill>
              <a:latin typeface="+mn-lt"/>
            </a:rPr>
            <a:t>Колхоз - в создании участвуют  граждане. </a:t>
          </a:r>
        </a:p>
        <a:p>
          <a:r>
            <a:rPr lang="ru-RU" sz="1050" b="1" dirty="0" err="1" smtClean="0">
              <a:solidFill>
                <a:srgbClr val="000099"/>
              </a:solidFill>
              <a:latin typeface="+mn-lt"/>
            </a:rPr>
            <a:t>Коопхоз</a:t>
          </a:r>
          <a:r>
            <a:rPr lang="ru-RU" sz="1050" b="1" dirty="0" smtClean="0">
              <a:solidFill>
                <a:srgbClr val="000099"/>
              </a:solidFill>
              <a:latin typeface="+mn-lt"/>
            </a:rPr>
            <a:t> – в создании участвуют главы КФХ и граждане , ведущие личные подсобные хозяйства.</a:t>
          </a:r>
        </a:p>
        <a:p>
          <a:r>
            <a:rPr lang="ru-RU" sz="1050" b="1" dirty="0" smtClean="0">
              <a:solidFill>
                <a:srgbClr val="000099"/>
              </a:solidFill>
              <a:latin typeface="+mn-lt"/>
            </a:rPr>
            <a:t>Число членов не менее 5 лиц. </a:t>
          </a:r>
        </a:p>
        <a:p>
          <a:endParaRPr lang="ru-RU" sz="1050" b="1" dirty="0" smtClean="0">
            <a:solidFill>
              <a:srgbClr val="000099"/>
            </a:solidFill>
            <a:latin typeface="+mn-lt"/>
          </a:endParaRPr>
        </a:p>
        <a:p>
          <a:endParaRPr lang="ru-RU" sz="1050" dirty="0">
            <a:solidFill>
              <a:srgbClr val="000099"/>
            </a:solidFill>
          </a:endParaRPr>
        </a:p>
      </dgm:t>
    </dgm:pt>
    <dgm:pt modelId="{32990CEB-230A-4937-831C-F2EF347E64FB}" type="parTrans" cxnId="{2EA25D33-3DAF-47FA-A8FC-54A8B6F5C834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CB486A0F-27E6-4CE9-8E76-B6A3A049D6BE}" type="sibTrans" cxnId="{2EA25D33-3DAF-47FA-A8FC-54A8B6F5C834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9886FD78-1C46-45D3-B18B-D4DD887ADC0A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Участие в хозяйственной деятельности</a:t>
          </a:r>
          <a:endParaRPr lang="ru-RU" sz="1050" dirty="0">
            <a:solidFill>
              <a:srgbClr val="000099"/>
            </a:solidFill>
          </a:endParaRPr>
        </a:p>
      </dgm:t>
    </dgm:pt>
    <dgm:pt modelId="{8B13DCA6-6B0E-4289-8F6F-6714A55B21EF}" type="parTrans" cxnId="{21270E13-B3D8-43CC-B664-4E942D3977FF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56D70AB9-B146-492B-836E-8DB468294EF5}" type="sibTrans" cxnId="{21270E13-B3D8-43CC-B664-4E942D3977FF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3341EDF8-514C-417B-8547-FE47DAD74F73}">
      <dgm:prSet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Обязательное личное трудовое участие.  Число работников  кооператива не должно превышать число членов кооперативов (без учета сезонных)</a:t>
          </a:r>
          <a:endParaRPr lang="ru-RU" sz="1050" b="1" dirty="0">
            <a:solidFill>
              <a:srgbClr val="000099"/>
            </a:solidFill>
          </a:endParaRPr>
        </a:p>
      </dgm:t>
    </dgm:pt>
    <dgm:pt modelId="{59A2C28C-22F6-4AA9-BDF4-FDE07325814E}" type="parTrans" cxnId="{F0E8C927-6A1E-48DD-8138-310A28CD1E0C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C8D023B7-8725-48ED-AD53-81841F595DBC}" type="sibTrans" cxnId="{F0E8C927-6A1E-48DD-8138-310A28CD1E0C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6021580B-A853-4953-8F8C-E467F611E8A0}">
      <dgm:prSet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Паевые взносы  устанавливаются для всех членов  равного размера. Дополнительные паевые взносы – по решению общего собрания</a:t>
          </a:r>
          <a:endParaRPr lang="ru-RU" sz="1050" b="1" dirty="0">
            <a:solidFill>
              <a:srgbClr val="000099"/>
            </a:solidFill>
          </a:endParaRPr>
        </a:p>
      </dgm:t>
    </dgm:pt>
    <dgm:pt modelId="{A3069756-4DF3-4200-B502-1246126A1875}" type="parTrans" cxnId="{66A32941-36B9-4F9F-8BDD-3EEAB4F55939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3106B554-4AFF-4BC2-985A-034F0F40D74E}" type="sibTrans" cxnId="{66A32941-36B9-4F9F-8BDD-3EEAB4F55939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790FA133-5CC6-4C7F-A1BF-F4746B0344A3}" type="pres">
      <dgm:prSet presAssocID="{4CE4D4BB-CE93-46A2-B768-93D8E65BA6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C7648-080A-4C92-97F0-E8C4973BD456}" type="pres">
      <dgm:prSet presAssocID="{3B4C5F90-376F-4DD3-A537-99C83253F6AC}" presName="parentLin" presStyleCnt="0"/>
      <dgm:spPr/>
    </dgm:pt>
    <dgm:pt modelId="{496C00A6-1770-4EC6-B231-F8A4C3E608F4}" type="pres">
      <dgm:prSet presAssocID="{3B4C5F90-376F-4DD3-A537-99C83253F6A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98070E2-86BF-40C0-8831-1E3E0E51A7D0}" type="pres">
      <dgm:prSet presAssocID="{3B4C5F90-376F-4DD3-A537-99C83253F6AC}" presName="parentText" presStyleLbl="node1" presStyleIdx="0" presStyleCnt="4" custScaleY="23255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5A558-F920-412F-854E-873483ECCFAE}" type="pres">
      <dgm:prSet presAssocID="{3B4C5F90-376F-4DD3-A537-99C83253F6AC}" presName="negativeSpace" presStyleCnt="0"/>
      <dgm:spPr/>
    </dgm:pt>
    <dgm:pt modelId="{537135D6-0382-4091-B512-373115E9477C}" type="pres">
      <dgm:prSet presAssocID="{3B4C5F90-376F-4DD3-A537-99C83253F6AC}" presName="childText" presStyleLbl="conFgAcc1" presStyleIdx="0" presStyleCnt="4" custScaleX="66407">
        <dgm:presLayoutVars>
          <dgm:bulletEnabled val="1"/>
        </dgm:presLayoutVars>
      </dgm:prSet>
      <dgm:spPr/>
    </dgm:pt>
    <dgm:pt modelId="{D5C1787E-A9B4-42D1-9332-E107CB51AC23}" type="pres">
      <dgm:prSet presAssocID="{CB486A0F-27E6-4CE9-8E76-B6A3A049D6BE}" presName="spaceBetweenRectangles" presStyleCnt="0"/>
      <dgm:spPr/>
    </dgm:pt>
    <dgm:pt modelId="{07DC1999-0183-4C6F-A7B4-7DDE20366C41}" type="pres">
      <dgm:prSet presAssocID="{9886FD78-1C46-45D3-B18B-D4DD887ADC0A}" presName="parentLin" presStyleCnt="0"/>
      <dgm:spPr/>
    </dgm:pt>
    <dgm:pt modelId="{08950FC9-45AC-489D-A26C-DE08353FA2D6}" type="pres">
      <dgm:prSet presAssocID="{9886FD78-1C46-45D3-B18B-D4DD887ADC0A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138D1DE-F11E-4CE9-A28F-759000CB78F7}" type="pres">
      <dgm:prSet presAssocID="{9886FD78-1C46-45D3-B18B-D4DD887ADC0A}" presName="parentText" presStyleLbl="node1" presStyleIdx="1" presStyleCnt="4" custLinFactNeighborX="-29824" custLinFactNeighborY="13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49EB54-37E3-419B-9DF2-949B94DB808E}" type="pres">
      <dgm:prSet presAssocID="{9886FD78-1C46-45D3-B18B-D4DD887ADC0A}" presName="negativeSpace" presStyleCnt="0"/>
      <dgm:spPr/>
    </dgm:pt>
    <dgm:pt modelId="{83AC9405-7C79-4E87-A1D1-8C8805E57896}" type="pres">
      <dgm:prSet presAssocID="{9886FD78-1C46-45D3-B18B-D4DD887ADC0A}" presName="childText" presStyleLbl="conFgAcc1" presStyleIdx="1" presStyleCnt="4" custScaleX="66406" custLinFactNeighborX="1754" custLinFactNeighborY="-19438">
        <dgm:presLayoutVars>
          <dgm:bulletEnabled val="1"/>
        </dgm:presLayoutVars>
      </dgm:prSet>
      <dgm:spPr/>
    </dgm:pt>
    <dgm:pt modelId="{98A36DF1-00EC-489C-9F2A-1679D851C004}" type="pres">
      <dgm:prSet presAssocID="{56D70AB9-B146-492B-836E-8DB468294EF5}" presName="spaceBetweenRectangles" presStyleCnt="0"/>
      <dgm:spPr/>
    </dgm:pt>
    <dgm:pt modelId="{6A03446C-D7AF-4F11-AECF-9B09CC0089AF}" type="pres">
      <dgm:prSet presAssocID="{3341EDF8-514C-417B-8547-FE47DAD74F73}" presName="parentLin" presStyleCnt="0"/>
      <dgm:spPr/>
    </dgm:pt>
    <dgm:pt modelId="{F1876502-30BF-44AE-AF1A-D92EEE76DF9C}" type="pres">
      <dgm:prSet presAssocID="{3341EDF8-514C-417B-8547-FE47DAD74F7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E4CB101-7A3E-4AED-93D1-668753811CF8}" type="pres">
      <dgm:prSet presAssocID="{3341EDF8-514C-417B-8547-FE47DAD74F73}" presName="parentText" presStyleLbl="node1" presStyleIdx="2" presStyleCnt="4" custScaleY="1621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3BBA53-01C3-40E1-BC52-E738C0366BB0}" type="pres">
      <dgm:prSet presAssocID="{3341EDF8-514C-417B-8547-FE47DAD74F73}" presName="negativeSpace" presStyleCnt="0"/>
      <dgm:spPr/>
    </dgm:pt>
    <dgm:pt modelId="{6DB29400-7960-44EA-87C4-5EB6AC9391AC}" type="pres">
      <dgm:prSet presAssocID="{3341EDF8-514C-417B-8547-FE47DAD74F73}" presName="childText" presStyleLbl="conFgAcc1" presStyleIdx="2" presStyleCnt="4" custScaleX="68421">
        <dgm:presLayoutVars>
          <dgm:bulletEnabled val="1"/>
        </dgm:presLayoutVars>
      </dgm:prSet>
      <dgm:spPr/>
    </dgm:pt>
    <dgm:pt modelId="{1A00C9A9-CBBE-48DC-AE9C-2298DCF8FE5C}" type="pres">
      <dgm:prSet presAssocID="{C8D023B7-8725-48ED-AD53-81841F595DBC}" presName="spaceBetweenRectangles" presStyleCnt="0"/>
      <dgm:spPr/>
    </dgm:pt>
    <dgm:pt modelId="{4559CE77-29D4-415D-BE63-DC2F7D577B2E}" type="pres">
      <dgm:prSet presAssocID="{6021580B-A853-4953-8F8C-E467F611E8A0}" presName="parentLin" presStyleCnt="0"/>
      <dgm:spPr/>
    </dgm:pt>
    <dgm:pt modelId="{6F07F25B-FAE2-48CB-B30E-9D3561766949}" type="pres">
      <dgm:prSet presAssocID="{6021580B-A853-4953-8F8C-E467F611E8A0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69011FC-CB97-4040-9649-804A3874739F}" type="pres">
      <dgm:prSet presAssocID="{6021580B-A853-4953-8F8C-E467F611E8A0}" presName="parentText" presStyleLbl="node1" presStyleIdx="3" presStyleCnt="4" custScaleY="1602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AA0A-82D1-49E8-B9C0-1F281AE372A8}" type="pres">
      <dgm:prSet presAssocID="{6021580B-A853-4953-8F8C-E467F611E8A0}" presName="negativeSpace" presStyleCnt="0"/>
      <dgm:spPr/>
    </dgm:pt>
    <dgm:pt modelId="{95545AE8-1F85-4CFB-B545-4020FF4DFEAC}" type="pres">
      <dgm:prSet presAssocID="{6021580B-A853-4953-8F8C-E467F611E8A0}" presName="childText" presStyleLbl="conFgAcc1" presStyleIdx="3" presStyleCnt="4" custScaleX="71930" custLinFactNeighborX="597" custLinFactNeighborY="-45297">
        <dgm:presLayoutVars>
          <dgm:bulletEnabled val="1"/>
        </dgm:presLayoutVars>
      </dgm:prSet>
      <dgm:spPr/>
    </dgm:pt>
  </dgm:ptLst>
  <dgm:cxnLst>
    <dgm:cxn modelId="{7ACE5FDE-459D-4751-B491-39E784064A7F}" type="presOf" srcId="{3B4C5F90-376F-4DD3-A537-99C83253F6AC}" destId="{498070E2-86BF-40C0-8831-1E3E0E51A7D0}" srcOrd="1" destOrd="0" presId="urn:microsoft.com/office/officeart/2005/8/layout/list1"/>
    <dgm:cxn modelId="{21270E13-B3D8-43CC-B664-4E942D3977FF}" srcId="{4CE4D4BB-CE93-46A2-B768-93D8E65BA63F}" destId="{9886FD78-1C46-45D3-B18B-D4DD887ADC0A}" srcOrd="1" destOrd="0" parTransId="{8B13DCA6-6B0E-4289-8F6F-6714A55B21EF}" sibTransId="{56D70AB9-B146-492B-836E-8DB468294EF5}"/>
    <dgm:cxn modelId="{88A71CBC-A72F-4B68-83F4-FA28CF8BF51F}" type="presOf" srcId="{3341EDF8-514C-417B-8547-FE47DAD74F73}" destId="{3E4CB101-7A3E-4AED-93D1-668753811CF8}" srcOrd="1" destOrd="0" presId="urn:microsoft.com/office/officeart/2005/8/layout/list1"/>
    <dgm:cxn modelId="{2EA25D33-3DAF-47FA-A8FC-54A8B6F5C834}" srcId="{4CE4D4BB-CE93-46A2-B768-93D8E65BA63F}" destId="{3B4C5F90-376F-4DD3-A537-99C83253F6AC}" srcOrd="0" destOrd="0" parTransId="{32990CEB-230A-4937-831C-F2EF347E64FB}" sibTransId="{CB486A0F-27E6-4CE9-8E76-B6A3A049D6BE}"/>
    <dgm:cxn modelId="{4B5EA130-7840-4BC8-92F5-BA46660CE350}" type="presOf" srcId="{6021580B-A853-4953-8F8C-E467F611E8A0}" destId="{369011FC-CB97-4040-9649-804A3874739F}" srcOrd="1" destOrd="0" presId="urn:microsoft.com/office/officeart/2005/8/layout/list1"/>
    <dgm:cxn modelId="{A9A061EF-0942-4253-B959-7DD4120F9DBB}" type="presOf" srcId="{3B4C5F90-376F-4DD3-A537-99C83253F6AC}" destId="{496C00A6-1770-4EC6-B231-F8A4C3E608F4}" srcOrd="0" destOrd="0" presId="urn:microsoft.com/office/officeart/2005/8/layout/list1"/>
    <dgm:cxn modelId="{F0E8C927-6A1E-48DD-8138-310A28CD1E0C}" srcId="{4CE4D4BB-CE93-46A2-B768-93D8E65BA63F}" destId="{3341EDF8-514C-417B-8547-FE47DAD74F73}" srcOrd="2" destOrd="0" parTransId="{59A2C28C-22F6-4AA9-BDF4-FDE07325814E}" sibTransId="{C8D023B7-8725-48ED-AD53-81841F595DBC}"/>
    <dgm:cxn modelId="{7152B86D-DA74-4F45-B368-3E9C2FEF9AA5}" type="presOf" srcId="{6021580B-A853-4953-8F8C-E467F611E8A0}" destId="{6F07F25B-FAE2-48CB-B30E-9D3561766949}" srcOrd="0" destOrd="0" presId="urn:microsoft.com/office/officeart/2005/8/layout/list1"/>
    <dgm:cxn modelId="{E6C291B5-9010-41EC-8452-B8942E01CDA1}" type="presOf" srcId="{4CE4D4BB-CE93-46A2-B768-93D8E65BA63F}" destId="{790FA133-5CC6-4C7F-A1BF-F4746B0344A3}" srcOrd="0" destOrd="0" presId="urn:microsoft.com/office/officeart/2005/8/layout/list1"/>
    <dgm:cxn modelId="{66A32941-36B9-4F9F-8BDD-3EEAB4F55939}" srcId="{4CE4D4BB-CE93-46A2-B768-93D8E65BA63F}" destId="{6021580B-A853-4953-8F8C-E467F611E8A0}" srcOrd="3" destOrd="0" parTransId="{A3069756-4DF3-4200-B502-1246126A1875}" sibTransId="{3106B554-4AFF-4BC2-985A-034F0F40D74E}"/>
    <dgm:cxn modelId="{6456E98C-3217-4382-94E1-AA05B41EB4AD}" type="presOf" srcId="{3341EDF8-514C-417B-8547-FE47DAD74F73}" destId="{F1876502-30BF-44AE-AF1A-D92EEE76DF9C}" srcOrd="0" destOrd="0" presId="urn:microsoft.com/office/officeart/2005/8/layout/list1"/>
    <dgm:cxn modelId="{D5859F42-932D-411E-9212-1C67FC811882}" type="presOf" srcId="{9886FD78-1C46-45D3-B18B-D4DD887ADC0A}" destId="{B138D1DE-F11E-4CE9-A28F-759000CB78F7}" srcOrd="1" destOrd="0" presId="urn:microsoft.com/office/officeart/2005/8/layout/list1"/>
    <dgm:cxn modelId="{18ADCA72-0CA8-45FB-95FE-2D4A0801D77F}" type="presOf" srcId="{9886FD78-1C46-45D3-B18B-D4DD887ADC0A}" destId="{08950FC9-45AC-489D-A26C-DE08353FA2D6}" srcOrd="0" destOrd="0" presId="urn:microsoft.com/office/officeart/2005/8/layout/list1"/>
    <dgm:cxn modelId="{C1A85B76-67A5-491C-A0D2-A9FE3B96459D}" type="presParOf" srcId="{790FA133-5CC6-4C7F-A1BF-F4746B0344A3}" destId="{516C7648-080A-4C92-97F0-E8C4973BD456}" srcOrd="0" destOrd="0" presId="urn:microsoft.com/office/officeart/2005/8/layout/list1"/>
    <dgm:cxn modelId="{46088A4F-E2F1-4C0F-8BB6-7F35568E7F88}" type="presParOf" srcId="{516C7648-080A-4C92-97F0-E8C4973BD456}" destId="{496C00A6-1770-4EC6-B231-F8A4C3E608F4}" srcOrd="0" destOrd="0" presId="urn:microsoft.com/office/officeart/2005/8/layout/list1"/>
    <dgm:cxn modelId="{C1B4AF7A-1221-4A46-8174-5F9A34D2397E}" type="presParOf" srcId="{516C7648-080A-4C92-97F0-E8C4973BD456}" destId="{498070E2-86BF-40C0-8831-1E3E0E51A7D0}" srcOrd="1" destOrd="0" presId="urn:microsoft.com/office/officeart/2005/8/layout/list1"/>
    <dgm:cxn modelId="{D830396E-CCDC-46AF-88EF-AE57E1FE9F57}" type="presParOf" srcId="{790FA133-5CC6-4C7F-A1BF-F4746B0344A3}" destId="{C9E5A558-F920-412F-854E-873483ECCFAE}" srcOrd="1" destOrd="0" presId="urn:microsoft.com/office/officeart/2005/8/layout/list1"/>
    <dgm:cxn modelId="{C45513D0-A7D0-4CC3-BC73-D26EE459C9EA}" type="presParOf" srcId="{790FA133-5CC6-4C7F-A1BF-F4746B0344A3}" destId="{537135D6-0382-4091-B512-373115E9477C}" srcOrd="2" destOrd="0" presId="urn:microsoft.com/office/officeart/2005/8/layout/list1"/>
    <dgm:cxn modelId="{F2983FB3-A169-4AF8-B309-BE7468C87A2A}" type="presParOf" srcId="{790FA133-5CC6-4C7F-A1BF-F4746B0344A3}" destId="{D5C1787E-A9B4-42D1-9332-E107CB51AC23}" srcOrd="3" destOrd="0" presId="urn:microsoft.com/office/officeart/2005/8/layout/list1"/>
    <dgm:cxn modelId="{7CF723E2-5A19-4FAC-9AF7-D13810EC7E78}" type="presParOf" srcId="{790FA133-5CC6-4C7F-A1BF-F4746B0344A3}" destId="{07DC1999-0183-4C6F-A7B4-7DDE20366C41}" srcOrd="4" destOrd="0" presId="urn:microsoft.com/office/officeart/2005/8/layout/list1"/>
    <dgm:cxn modelId="{9BB2A541-3D4A-4FC1-A54C-BB9AC2FB75E2}" type="presParOf" srcId="{07DC1999-0183-4C6F-A7B4-7DDE20366C41}" destId="{08950FC9-45AC-489D-A26C-DE08353FA2D6}" srcOrd="0" destOrd="0" presId="urn:microsoft.com/office/officeart/2005/8/layout/list1"/>
    <dgm:cxn modelId="{EA840D88-8A3F-4DDA-B0CC-D87EF4DA00D4}" type="presParOf" srcId="{07DC1999-0183-4C6F-A7B4-7DDE20366C41}" destId="{B138D1DE-F11E-4CE9-A28F-759000CB78F7}" srcOrd="1" destOrd="0" presId="urn:microsoft.com/office/officeart/2005/8/layout/list1"/>
    <dgm:cxn modelId="{22192A98-7893-44F1-97C9-04A41313C9E0}" type="presParOf" srcId="{790FA133-5CC6-4C7F-A1BF-F4746B0344A3}" destId="{C449EB54-37E3-419B-9DF2-949B94DB808E}" srcOrd="5" destOrd="0" presId="urn:microsoft.com/office/officeart/2005/8/layout/list1"/>
    <dgm:cxn modelId="{B092917A-3B7E-4F6C-92E9-5A4263AD8982}" type="presParOf" srcId="{790FA133-5CC6-4C7F-A1BF-F4746B0344A3}" destId="{83AC9405-7C79-4E87-A1D1-8C8805E57896}" srcOrd="6" destOrd="0" presId="urn:microsoft.com/office/officeart/2005/8/layout/list1"/>
    <dgm:cxn modelId="{EF8A63BF-4C9E-49C9-B7DE-AD0ADC8CD619}" type="presParOf" srcId="{790FA133-5CC6-4C7F-A1BF-F4746B0344A3}" destId="{98A36DF1-00EC-489C-9F2A-1679D851C004}" srcOrd="7" destOrd="0" presId="urn:microsoft.com/office/officeart/2005/8/layout/list1"/>
    <dgm:cxn modelId="{3936B455-15A8-4252-8D97-6E8C80DECDDD}" type="presParOf" srcId="{790FA133-5CC6-4C7F-A1BF-F4746B0344A3}" destId="{6A03446C-D7AF-4F11-AECF-9B09CC0089AF}" srcOrd="8" destOrd="0" presId="urn:microsoft.com/office/officeart/2005/8/layout/list1"/>
    <dgm:cxn modelId="{B0F7DF49-191C-48F5-933E-957789403763}" type="presParOf" srcId="{6A03446C-D7AF-4F11-AECF-9B09CC0089AF}" destId="{F1876502-30BF-44AE-AF1A-D92EEE76DF9C}" srcOrd="0" destOrd="0" presId="urn:microsoft.com/office/officeart/2005/8/layout/list1"/>
    <dgm:cxn modelId="{149E2672-B12F-49CC-84F2-855D619E6539}" type="presParOf" srcId="{6A03446C-D7AF-4F11-AECF-9B09CC0089AF}" destId="{3E4CB101-7A3E-4AED-93D1-668753811CF8}" srcOrd="1" destOrd="0" presId="urn:microsoft.com/office/officeart/2005/8/layout/list1"/>
    <dgm:cxn modelId="{92CB5F96-DEBE-463D-A83C-5611B0A5537D}" type="presParOf" srcId="{790FA133-5CC6-4C7F-A1BF-F4746B0344A3}" destId="{143BBA53-01C3-40E1-BC52-E738C0366BB0}" srcOrd="9" destOrd="0" presId="urn:microsoft.com/office/officeart/2005/8/layout/list1"/>
    <dgm:cxn modelId="{5B930218-164D-4689-B613-0AC06770A48A}" type="presParOf" srcId="{790FA133-5CC6-4C7F-A1BF-F4746B0344A3}" destId="{6DB29400-7960-44EA-87C4-5EB6AC9391AC}" srcOrd="10" destOrd="0" presId="urn:microsoft.com/office/officeart/2005/8/layout/list1"/>
    <dgm:cxn modelId="{EBBB2EA2-50DF-4D99-9F9F-FF3EA17B5467}" type="presParOf" srcId="{790FA133-5CC6-4C7F-A1BF-F4746B0344A3}" destId="{1A00C9A9-CBBE-48DC-AE9C-2298DCF8FE5C}" srcOrd="11" destOrd="0" presId="urn:microsoft.com/office/officeart/2005/8/layout/list1"/>
    <dgm:cxn modelId="{6ADB7897-A5F8-4938-A7E7-480A278C97A7}" type="presParOf" srcId="{790FA133-5CC6-4C7F-A1BF-F4746B0344A3}" destId="{4559CE77-29D4-415D-BE63-DC2F7D577B2E}" srcOrd="12" destOrd="0" presId="urn:microsoft.com/office/officeart/2005/8/layout/list1"/>
    <dgm:cxn modelId="{A750F324-AEA4-49DC-878B-53B197080A6E}" type="presParOf" srcId="{4559CE77-29D4-415D-BE63-DC2F7D577B2E}" destId="{6F07F25B-FAE2-48CB-B30E-9D3561766949}" srcOrd="0" destOrd="0" presId="urn:microsoft.com/office/officeart/2005/8/layout/list1"/>
    <dgm:cxn modelId="{F97152CE-72B1-4C16-A541-7C4F9DE40495}" type="presParOf" srcId="{4559CE77-29D4-415D-BE63-DC2F7D577B2E}" destId="{369011FC-CB97-4040-9649-804A3874739F}" srcOrd="1" destOrd="0" presId="urn:microsoft.com/office/officeart/2005/8/layout/list1"/>
    <dgm:cxn modelId="{10A45543-6232-41E9-9EB3-9D360871FAA2}" type="presParOf" srcId="{790FA133-5CC6-4C7F-A1BF-F4746B0344A3}" destId="{A0D3AA0A-82D1-49E8-B9C0-1F281AE372A8}" srcOrd="13" destOrd="0" presId="urn:microsoft.com/office/officeart/2005/8/layout/list1"/>
    <dgm:cxn modelId="{602DBE2D-6BFB-428F-8E17-4C07064D97F1}" type="presParOf" srcId="{790FA133-5CC6-4C7F-A1BF-F4746B0344A3}" destId="{95545AE8-1F85-4CFB-B545-4020FF4DFEA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B242C2-F5AB-4ADF-83A9-A21F1DB03D5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C84FC679-39AF-45D8-A85A-3B8F4794D1EF}">
      <dgm:prSet phldrT="[Текст]" custT="1"/>
      <dgm:spPr/>
      <dgm:t>
        <a:bodyPr/>
        <a:lstStyle/>
        <a:p>
          <a:r>
            <a:rPr lang="ru-RU" sz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dirty="0">
            <a:ln>
              <a:solidFill>
                <a:schemeClr val="bg1"/>
              </a:solidFill>
            </a:ln>
          </a:endParaRPr>
        </a:p>
      </dgm:t>
    </dgm:pt>
    <dgm:pt modelId="{C2C88E70-4EA6-4573-9921-3DE250133E01}" type="parTrans" cxnId="{A784ED25-2727-4433-8CBA-25FEB6CE3BFA}">
      <dgm:prSet/>
      <dgm:spPr/>
      <dgm:t>
        <a:bodyPr/>
        <a:lstStyle/>
        <a:p>
          <a:endParaRPr lang="ru-RU" sz="1050"/>
        </a:p>
      </dgm:t>
    </dgm:pt>
    <dgm:pt modelId="{98695DA7-5DF3-4CA1-9054-EABE4C4EBB97}" type="sibTrans" cxnId="{A784ED25-2727-4433-8CBA-25FEB6CE3BFA}">
      <dgm:prSet/>
      <dgm:spPr/>
      <dgm:t>
        <a:bodyPr/>
        <a:lstStyle/>
        <a:p>
          <a:endParaRPr lang="ru-RU" sz="1050"/>
        </a:p>
      </dgm:t>
    </dgm:pt>
    <dgm:pt modelId="{9B0E8580-51F7-4DEC-BD34-C3E1A0A6E5EA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Правление  и/или</a:t>
          </a:r>
        </a:p>
        <a:p>
          <a:r>
            <a:rPr lang="ru-RU" sz="1050" b="1" dirty="0" smtClean="0">
              <a:solidFill>
                <a:srgbClr val="000099"/>
              </a:solidFill>
            </a:rPr>
            <a:t>Председатель </a:t>
          </a:r>
        </a:p>
        <a:p>
          <a:r>
            <a:rPr lang="ru-RU" sz="1000" b="1" dirty="0" smtClean="0">
              <a:solidFill>
                <a:srgbClr val="000099"/>
              </a:solidFill>
            </a:rPr>
            <a:t>(членов кооператива менее 25 человек) </a:t>
          </a:r>
          <a:endParaRPr lang="ru-RU" sz="1000" b="1" dirty="0">
            <a:solidFill>
              <a:srgbClr val="000099"/>
            </a:solidFill>
          </a:endParaRPr>
        </a:p>
      </dgm:t>
    </dgm:pt>
    <dgm:pt modelId="{1EE9C061-66A7-4368-AC05-0309C6E156EB}" type="parTrans" cxnId="{0BEEEAA6-9DE0-4889-9F88-81E68C250DCF}">
      <dgm:prSet/>
      <dgm:spPr/>
      <dgm:t>
        <a:bodyPr/>
        <a:lstStyle/>
        <a:p>
          <a:endParaRPr lang="ru-RU" sz="1050"/>
        </a:p>
      </dgm:t>
    </dgm:pt>
    <dgm:pt modelId="{C887FA63-2723-4A44-B520-03AC06F73330}" type="sibTrans" cxnId="{0BEEEAA6-9DE0-4889-9F88-81E68C250DCF}">
      <dgm:prSet/>
      <dgm:spPr/>
      <dgm:t>
        <a:bodyPr/>
        <a:lstStyle/>
        <a:p>
          <a:endParaRPr lang="ru-RU" sz="1050"/>
        </a:p>
      </dgm:t>
    </dgm:pt>
    <dgm:pt modelId="{9CAFBB6F-3E60-4968-8495-9CE691D1D3DD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dirty="0">
            <a:solidFill>
              <a:srgbClr val="000099"/>
            </a:solidFill>
          </a:endParaRPr>
        </a:p>
      </dgm:t>
    </dgm:pt>
    <dgm:pt modelId="{313E4118-2EF3-4E0D-93C2-D389CEBE5014}" type="parTrans" cxnId="{EBFC65F9-E602-45B8-88A4-16C04F5A1073}">
      <dgm:prSet/>
      <dgm:spPr/>
      <dgm:t>
        <a:bodyPr/>
        <a:lstStyle/>
        <a:p>
          <a:endParaRPr lang="ru-RU" sz="1050"/>
        </a:p>
      </dgm:t>
    </dgm:pt>
    <dgm:pt modelId="{FC7A22AB-2595-401E-8F96-E602EBF64591}" type="sibTrans" cxnId="{EBFC65F9-E602-45B8-88A4-16C04F5A1073}">
      <dgm:prSet/>
      <dgm:spPr/>
      <dgm:t>
        <a:bodyPr/>
        <a:lstStyle/>
        <a:p>
          <a:endParaRPr lang="ru-RU" sz="1050"/>
        </a:p>
      </dgm:t>
    </dgm:pt>
    <dgm:pt modelId="{6F69B716-2AA8-4805-96C9-774F47E6621E}" type="pres">
      <dgm:prSet presAssocID="{D2B242C2-F5AB-4ADF-83A9-A21F1DB03D5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C3E6DF-12D9-4238-980A-CBB269889D70}" type="pres">
      <dgm:prSet presAssocID="{C84FC679-39AF-45D8-A85A-3B8F4794D1EF}" presName="root" presStyleCnt="0"/>
      <dgm:spPr/>
    </dgm:pt>
    <dgm:pt modelId="{9F5655FF-0CB4-4808-9CCC-B8F5CDF2CDAC}" type="pres">
      <dgm:prSet presAssocID="{C84FC679-39AF-45D8-A85A-3B8F4794D1EF}" presName="rootComposite" presStyleCnt="0"/>
      <dgm:spPr/>
    </dgm:pt>
    <dgm:pt modelId="{4C6A9E93-27E6-4C97-BAC6-E377373EE753}" type="pres">
      <dgm:prSet presAssocID="{C84FC679-39AF-45D8-A85A-3B8F4794D1EF}" presName="rootText" presStyleLbl="node1" presStyleIdx="0" presStyleCnt="1" custScaleX="133544"/>
      <dgm:spPr/>
      <dgm:t>
        <a:bodyPr/>
        <a:lstStyle/>
        <a:p>
          <a:endParaRPr lang="ru-RU"/>
        </a:p>
      </dgm:t>
    </dgm:pt>
    <dgm:pt modelId="{D37B623D-267B-4C87-A474-382C5444A50B}" type="pres">
      <dgm:prSet presAssocID="{C84FC679-39AF-45D8-A85A-3B8F4794D1EF}" presName="rootConnector" presStyleLbl="node1" presStyleIdx="0" presStyleCnt="1"/>
      <dgm:spPr/>
      <dgm:t>
        <a:bodyPr/>
        <a:lstStyle/>
        <a:p>
          <a:endParaRPr lang="ru-RU"/>
        </a:p>
      </dgm:t>
    </dgm:pt>
    <dgm:pt modelId="{AEEB8416-39E6-4A8E-8968-247C52D67AF7}" type="pres">
      <dgm:prSet presAssocID="{C84FC679-39AF-45D8-A85A-3B8F4794D1EF}" presName="childShape" presStyleCnt="0"/>
      <dgm:spPr/>
    </dgm:pt>
    <dgm:pt modelId="{6650675B-4E42-4315-85C6-5C3005A9B4ED}" type="pres">
      <dgm:prSet presAssocID="{1EE9C061-66A7-4368-AC05-0309C6E156EB}" presName="Name13" presStyleLbl="parChTrans1D2" presStyleIdx="0" presStyleCnt="2"/>
      <dgm:spPr/>
      <dgm:t>
        <a:bodyPr/>
        <a:lstStyle/>
        <a:p>
          <a:endParaRPr lang="ru-RU"/>
        </a:p>
      </dgm:t>
    </dgm:pt>
    <dgm:pt modelId="{119E4D3F-4CEC-4B47-9874-334287AADD90}" type="pres">
      <dgm:prSet presAssocID="{9B0E8580-51F7-4DEC-BD34-C3E1A0A6E5EA}" presName="childText" presStyleLbl="bgAcc1" presStyleIdx="0" presStyleCnt="2" custScaleX="241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0EB7C-EAA8-49FE-8B82-E35A44C455EA}" type="pres">
      <dgm:prSet presAssocID="{313E4118-2EF3-4E0D-93C2-D389CEBE501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3334E208-E943-406F-853A-7B5D6988390C}" type="pres">
      <dgm:prSet presAssocID="{9CAFBB6F-3E60-4968-8495-9CE691D1D3DD}" presName="childText" presStyleLbl="bgAcc1" presStyleIdx="1" presStyleCnt="2" custScaleX="239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84ED25-2727-4433-8CBA-25FEB6CE3BFA}" srcId="{D2B242C2-F5AB-4ADF-83A9-A21F1DB03D5D}" destId="{C84FC679-39AF-45D8-A85A-3B8F4794D1EF}" srcOrd="0" destOrd="0" parTransId="{C2C88E70-4EA6-4573-9921-3DE250133E01}" sibTransId="{98695DA7-5DF3-4CA1-9054-EABE4C4EBB97}"/>
    <dgm:cxn modelId="{0BEEEAA6-9DE0-4889-9F88-81E68C250DCF}" srcId="{C84FC679-39AF-45D8-A85A-3B8F4794D1EF}" destId="{9B0E8580-51F7-4DEC-BD34-C3E1A0A6E5EA}" srcOrd="0" destOrd="0" parTransId="{1EE9C061-66A7-4368-AC05-0309C6E156EB}" sibTransId="{C887FA63-2723-4A44-B520-03AC06F73330}"/>
    <dgm:cxn modelId="{AD3C1B5B-71CE-449B-8C34-EB9CFF635910}" type="presOf" srcId="{9B0E8580-51F7-4DEC-BD34-C3E1A0A6E5EA}" destId="{119E4D3F-4CEC-4B47-9874-334287AADD90}" srcOrd="0" destOrd="0" presId="urn:microsoft.com/office/officeart/2005/8/layout/hierarchy3"/>
    <dgm:cxn modelId="{C0D607C1-3C5E-4971-8E72-A3B330AD5267}" type="presOf" srcId="{C84FC679-39AF-45D8-A85A-3B8F4794D1EF}" destId="{4C6A9E93-27E6-4C97-BAC6-E377373EE753}" srcOrd="0" destOrd="0" presId="urn:microsoft.com/office/officeart/2005/8/layout/hierarchy3"/>
    <dgm:cxn modelId="{BBB34D85-6734-4F02-A370-5FB4C2EED76F}" type="presOf" srcId="{1EE9C061-66A7-4368-AC05-0309C6E156EB}" destId="{6650675B-4E42-4315-85C6-5C3005A9B4ED}" srcOrd="0" destOrd="0" presId="urn:microsoft.com/office/officeart/2005/8/layout/hierarchy3"/>
    <dgm:cxn modelId="{BCA3E6D3-53CA-4418-806E-6BE3A273B748}" type="presOf" srcId="{313E4118-2EF3-4E0D-93C2-D389CEBE5014}" destId="{D4C0EB7C-EAA8-49FE-8B82-E35A44C455EA}" srcOrd="0" destOrd="0" presId="urn:microsoft.com/office/officeart/2005/8/layout/hierarchy3"/>
    <dgm:cxn modelId="{EBFC65F9-E602-45B8-88A4-16C04F5A1073}" srcId="{C84FC679-39AF-45D8-A85A-3B8F4794D1EF}" destId="{9CAFBB6F-3E60-4968-8495-9CE691D1D3DD}" srcOrd="1" destOrd="0" parTransId="{313E4118-2EF3-4E0D-93C2-D389CEBE5014}" sibTransId="{FC7A22AB-2595-401E-8F96-E602EBF64591}"/>
    <dgm:cxn modelId="{F9682431-802A-49AB-8F8F-482C4637489D}" type="presOf" srcId="{9CAFBB6F-3E60-4968-8495-9CE691D1D3DD}" destId="{3334E208-E943-406F-853A-7B5D6988390C}" srcOrd="0" destOrd="0" presId="urn:microsoft.com/office/officeart/2005/8/layout/hierarchy3"/>
    <dgm:cxn modelId="{B1676C63-8B8A-4904-A92D-351AE4A38743}" type="presOf" srcId="{C84FC679-39AF-45D8-A85A-3B8F4794D1EF}" destId="{D37B623D-267B-4C87-A474-382C5444A50B}" srcOrd="1" destOrd="0" presId="urn:microsoft.com/office/officeart/2005/8/layout/hierarchy3"/>
    <dgm:cxn modelId="{EFEB7455-F0D6-4F94-9322-99A6D52FC578}" type="presOf" srcId="{D2B242C2-F5AB-4ADF-83A9-A21F1DB03D5D}" destId="{6F69B716-2AA8-4805-96C9-774F47E6621E}" srcOrd="0" destOrd="0" presId="urn:microsoft.com/office/officeart/2005/8/layout/hierarchy3"/>
    <dgm:cxn modelId="{6CB19AA3-DD68-4766-B15A-54DD22BC5598}" type="presParOf" srcId="{6F69B716-2AA8-4805-96C9-774F47E6621E}" destId="{E5C3E6DF-12D9-4238-980A-CBB269889D70}" srcOrd="0" destOrd="0" presId="urn:microsoft.com/office/officeart/2005/8/layout/hierarchy3"/>
    <dgm:cxn modelId="{2421A8B4-3EAA-4CFE-A610-A007AA373A7C}" type="presParOf" srcId="{E5C3E6DF-12D9-4238-980A-CBB269889D70}" destId="{9F5655FF-0CB4-4808-9CCC-B8F5CDF2CDAC}" srcOrd="0" destOrd="0" presId="urn:microsoft.com/office/officeart/2005/8/layout/hierarchy3"/>
    <dgm:cxn modelId="{62EFBB4C-C85F-45F9-84AD-68B841AE67A3}" type="presParOf" srcId="{9F5655FF-0CB4-4808-9CCC-B8F5CDF2CDAC}" destId="{4C6A9E93-27E6-4C97-BAC6-E377373EE753}" srcOrd="0" destOrd="0" presId="urn:microsoft.com/office/officeart/2005/8/layout/hierarchy3"/>
    <dgm:cxn modelId="{09ABC9DC-713F-4A29-A4CF-4F3FE2A17DBC}" type="presParOf" srcId="{9F5655FF-0CB4-4808-9CCC-B8F5CDF2CDAC}" destId="{D37B623D-267B-4C87-A474-382C5444A50B}" srcOrd="1" destOrd="0" presId="urn:microsoft.com/office/officeart/2005/8/layout/hierarchy3"/>
    <dgm:cxn modelId="{6F1810FD-1C47-4C7B-907E-ED0BBF622694}" type="presParOf" srcId="{E5C3E6DF-12D9-4238-980A-CBB269889D70}" destId="{AEEB8416-39E6-4A8E-8968-247C52D67AF7}" srcOrd="1" destOrd="0" presId="urn:microsoft.com/office/officeart/2005/8/layout/hierarchy3"/>
    <dgm:cxn modelId="{24AE1DED-7AD1-4CAF-AE41-29C6E11B9FD9}" type="presParOf" srcId="{AEEB8416-39E6-4A8E-8968-247C52D67AF7}" destId="{6650675B-4E42-4315-85C6-5C3005A9B4ED}" srcOrd="0" destOrd="0" presId="urn:microsoft.com/office/officeart/2005/8/layout/hierarchy3"/>
    <dgm:cxn modelId="{70A9094A-3826-4329-A0CA-A5BB1512B05A}" type="presParOf" srcId="{AEEB8416-39E6-4A8E-8968-247C52D67AF7}" destId="{119E4D3F-4CEC-4B47-9874-334287AADD90}" srcOrd="1" destOrd="0" presId="urn:microsoft.com/office/officeart/2005/8/layout/hierarchy3"/>
    <dgm:cxn modelId="{E5F5B772-2553-4AA5-BEE4-0CA91573E515}" type="presParOf" srcId="{AEEB8416-39E6-4A8E-8968-247C52D67AF7}" destId="{D4C0EB7C-EAA8-49FE-8B82-E35A44C455EA}" srcOrd="2" destOrd="0" presId="urn:microsoft.com/office/officeart/2005/8/layout/hierarchy3"/>
    <dgm:cxn modelId="{1F4DB706-313D-40FE-BF21-11DE29D4A528}" type="presParOf" srcId="{AEEB8416-39E6-4A8E-8968-247C52D67AF7}" destId="{3334E208-E943-406F-853A-7B5D6988390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22E22AED-26B4-480B-B2C6-419746D633C9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41439CE-10CD-41C1-9CFC-DF3D066F268C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9B43B10F-ACD0-43E9-8E5B-265F7B7EA064}" type="par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A5AD0035-CFF7-4532-8083-ABCFAA5E7973}" type="sib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7BD9E0FB-D678-44BB-B25C-9A5A9820849D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Резервный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B8AC456C-4C23-41E7-A554-22F22D8259BF}" type="par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D57923CC-0F2E-4F1F-9449-99D2A8A68293}" type="sib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3CD6E29F-5D3E-479F-8D5F-0A5488AA73BB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Неделимый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E5A480A9-320A-4DD8-B530-F01A66B48CC5}" type="par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FCF45456-9375-42E3-834E-18BE52F94F30}" type="sib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A8442E22-558E-4FDB-9412-62E6D3636BD1}" type="pres">
      <dgm:prSet presAssocID="{22E22AED-26B4-480B-B2C6-419746D633C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D96D31-C5C5-4339-92DE-46917C7B6881}" type="pres">
      <dgm:prSet presAssocID="{B41439CE-10CD-41C1-9CFC-DF3D066F268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47D4A9-D5D4-4D2F-8614-A4B911A13057}" type="pres">
      <dgm:prSet presAssocID="{A5AD0035-CFF7-4532-8083-ABCFAA5E7973}" presName="sibTrans" presStyleLbl="sibTrans2D1" presStyleIdx="0" presStyleCnt="2"/>
      <dgm:spPr/>
      <dgm:t>
        <a:bodyPr/>
        <a:lstStyle/>
        <a:p>
          <a:endParaRPr lang="ru-RU"/>
        </a:p>
      </dgm:t>
    </dgm:pt>
    <dgm:pt modelId="{381873AC-0FFB-4FB7-AF73-4F76E11BDAAF}" type="pres">
      <dgm:prSet presAssocID="{A5AD0035-CFF7-4532-8083-ABCFAA5E7973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E6ED63BC-5BDE-4DCD-A37B-ED52DC4A66FA}" type="pres">
      <dgm:prSet presAssocID="{7BD9E0FB-D678-44BB-B25C-9A5A9820849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D09C0B-CBE4-4D0C-B71F-A72022F691DC}" type="pres">
      <dgm:prSet presAssocID="{D57923CC-0F2E-4F1F-9449-99D2A8A68293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EF2EBAD-BF39-43D7-BF79-E9FB15C0C25F}" type="pres">
      <dgm:prSet presAssocID="{D57923CC-0F2E-4F1F-9449-99D2A8A68293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2CDB318B-5925-4845-A37D-A030F117025E}" type="pres">
      <dgm:prSet presAssocID="{3CD6E29F-5D3E-479F-8D5F-0A5488AA73B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E5574-FC4E-4A7B-8C1F-1824B343D875}" srcId="{22E22AED-26B4-480B-B2C6-419746D633C9}" destId="{B41439CE-10CD-41C1-9CFC-DF3D066F268C}" srcOrd="0" destOrd="0" parTransId="{9B43B10F-ACD0-43E9-8E5B-265F7B7EA064}" sibTransId="{A5AD0035-CFF7-4532-8083-ABCFAA5E7973}"/>
    <dgm:cxn modelId="{6D0B0F58-A3CE-4AA5-9BCC-7EEDD7BA5B82}" type="presOf" srcId="{A5AD0035-CFF7-4532-8083-ABCFAA5E7973}" destId="{381873AC-0FFB-4FB7-AF73-4F76E11BDAAF}" srcOrd="1" destOrd="0" presId="urn:microsoft.com/office/officeart/2005/8/layout/process1"/>
    <dgm:cxn modelId="{BBD61809-6B3C-43EA-B85D-F06963CAE53A}" type="presOf" srcId="{7BD9E0FB-D678-44BB-B25C-9A5A9820849D}" destId="{E6ED63BC-5BDE-4DCD-A37B-ED52DC4A66FA}" srcOrd="0" destOrd="0" presId="urn:microsoft.com/office/officeart/2005/8/layout/process1"/>
    <dgm:cxn modelId="{D722B574-9ADC-4696-9F46-6F45D96C16A3}" type="presOf" srcId="{3CD6E29F-5D3E-479F-8D5F-0A5488AA73BB}" destId="{2CDB318B-5925-4845-A37D-A030F117025E}" srcOrd="0" destOrd="0" presId="urn:microsoft.com/office/officeart/2005/8/layout/process1"/>
    <dgm:cxn modelId="{6E738742-DEF5-47DB-B8E5-EEA111499E01}" srcId="{22E22AED-26B4-480B-B2C6-419746D633C9}" destId="{7BD9E0FB-D678-44BB-B25C-9A5A9820849D}" srcOrd="1" destOrd="0" parTransId="{B8AC456C-4C23-41E7-A554-22F22D8259BF}" sibTransId="{D57923CC-0F2E-4F1F-9449-99D2A8A68293}"/>
    <dgm:cxn modelId="{264D7C8B-E033-4142-85BF-9F81E0E56EA6}" type="presOf" srcId="{D57923CC-0F2E-4F1F-9449-99D2A8A68293}" destId="{07D09C0B-CBE4-4D0C-B71F-A72022F691DC}" srcOrd="0" destOrd="0" presId="urn:microsoft.com/office/officeart/2005/8/layout/process1"/>
    <dgm:cxn modelId="{4CFA9E7C-494A-4D7F-96BC-06FC1477C9A5}" type="presOf" srcId="{B41439CE-10CD-41C1-9CFC-DF3D066F268C}" destId="{51D96D31-C5C5-4339-92DE-46917C7B6881}" srcOrd="0" destOrd="0" presId="urn:microsoft.com/office/officeart/2005/8/layout/process1"/>
    <dgm:cxn modelId="{B3A086E5-BEB0-42F4-A260-B57E5D9A860B}" type="presOf" srcId="{D57923CC-0F2E-4F1F-9449-99D2A8A68293}" destId="{6EF2EBAD-BF39-43D7-BF79-E9FB15C0C25F}" srcOrd="1" destOrd="0" presId="urn:microsoft.com/office/officeart/2005/8/layout/process1"/>
    <dgm:cxn modelId="{5CC095D1-5D7E-4463-9474-EA2CCDA85FD3}" type="presOf" srcId="{A5AD0035-CFF7-4532-8083-ABCFAA5E7973}" destId="{1647D4A9-D5D4-4D2F-8614-A4B911A13057}" srcOrd="0" destOrd="0" presId="urn:microsoft.com/office/officeart/2005/8/layout/process1"/>
    <dgm:cxn modelId="{A6B913E9-6C4B-467F-9FFA-B4C62D8A2C11}" type="presOf" srcId="{22E22AED-26B4-480B-B2C6-419746D633C9}" destId="{A8442E22-558E-4FDB-9412-62E6D3636BD1}" srcOrd="0" destOrd="0" presId="urn:microsoft.com/office/officeart/2005/8/layout/process1"/>
    <dgm:cxn modelId="{C01A706B-EDDA-4399-96A9-A25D518E07A5}" srcId="{22E22AED-26B4-480B-B2C6-419746D633C9}" destId="{3CD6E29F-5D3E-479F-8D5F-0A5488AA73BB}" srcOrd="2" destOrd="0" parTransId="{E5A480A9-320A-4DD8-B530-F01A66B48CC5}" sibTransId="{FCF45456-9375-42E3-834E-18BE52F94F30}"/>
    <dgm:cxn modelId="{8625043A-6CA5-4155-8BCF-93B17403942A}" type="presParOf" srcId="{A8442E22-558E-4FDB-9412-62E6D3636BD1}" destId="{51D96D31-C5C5-4339-92DE-46917C7B6881}" srcOrd="0" destOrd="0" presId="urn:microsoft.com/office/officeart/2005/8/layout/process1"/>
    <dgm:cxn modelId="{AFF3E99E-6B01-4A5D-9F32-4FCBD2F42897}" type="presParOf" srcId="{A8442E22-558E-4FDB-9412-62E6D3636BD1}" destId="{1647D4A9-D5D4-4D2F-8614-A4B911A13057}" srcOrd="1" destOrd="0" presId="urn:microsoft.com/office/officeart/2005/8/layout/process1"/>
    <dgm:cxn modelId="{A2E17A17-3D5E-4F50-B01C-FAA90F7ACC58}" type="presParOf" srcId="{1647D4A9-D5D4-4D2F-8614-A4B911A13057}" destId="{381873AC-0FFB-4FB7-AF73-4F76E11BDAAF}" srcOrd="0" destOrd="0" presId="urn:microsoft.com/office/officeart/2005/8/layout/process1"/>
    <dgm:cxn modelId="{8A5E78F6-CFEE-4E79-A9C4-BABE11BFD700}" type="presParOf" srcId="{A8442E22-558E-4FDB-9412-62E6D3636BD1}" destId="{E6ED63BC-5BDE-4DCD-A37B-ED52DC4A66FA}" srcOrd="2" destOrd="0" presId="urn:microsoft.com/office/officeart/2005/8/layout/process1"/>
    <dgm:cxn modelId="{EFC71735-9EB9-4610-A333-17745311444E}" type="presParOf" srcId="{A8442E22-558E-4FDB-9412-62E6D3636BD1}" destId="{07D09C0B-CBE4-4D0C-B71F-A72022F691DC}" srcOrd="3" destOrd="0" presId="urn:microsoft.com/office/officeart/2005/8/layout/process1"/>
    <dgm:cxn modelId="{4E88507E-41E6-4AE1-B385-93584D690115}" type="presParOf" srcId="{07D09C0B-CBE4-4D0C-B71F-A72022F691DC}" destId="{6EF2EBAD-BF39-43D7-BF79-E9FB15C0C25F}" srcOrd="0" destOrd="0" presId="urn:microsoft.com/office/officeart/2005/8/layout/process1"/>
    <dgm:cxn modelId="{100D49C5-FDC1-457D-8850-0632017C8FBA}" type="presParOf" srcId="{A8442E22-558E-4FDB-9412-62E6D3636BD1}" destId="{2CDB318B-5925-4845-A37D-A030F117025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6DC7C50-67C1-4C24-8AA4-3EEA5360AAD7}" type="doc">
      <dgm:prSet loTypeId="urn:microsoft.com/office/officeart/2008/layout/PictureAccent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2D954E0-3E5B-4290-BF7F-5F4896B3FA2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dirty="0" smtClean="0">
              <a:solidFill>
                <a:srgbClr val="000099"/>
              </a:solidFill>
            </a:rPr>
            <a:t>Председатель кооператива – </a:t>
          </a:r>
        </a:p>
        <a:p>
          <a:pPr>
            <a:spcAft>
              <a:spcPts val="0"/>
            </a:spcAft>
          </a:pPr>
          <a:r>
            <a:rPr lang="ru-RU" sz="1600" b="1" dirty="0" smtClean="0">
              <a:solidFill>
                <a:srgbClr val="000099"/>
              </a:solidFill>
            </a:rPr>
            <a:t>муж или жена</a:t>
          </a:r>
          <a:endParaRPr lang="ru-RU" sz="1600" b="1" dirty="0">
            <a:solidFill>
              <a:srgbClr val="000099"/>
            </a:solidFill>
          </a:endParaRPr>
        </a:p>
      </dgm:t>
    </dgm:pt>
    <dgm:pt modelId="{AAAD4C08-9603-4D4E-8C98-F866964D8ECD}" type="parTrans" cxnId="{506935C2-17B7-450B-B202-F7B801B41349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0C112CAF-E864-486D-B577-2B8B40382789}" type="sibTrans" cxnId="{506935C2-17B7-450B-B202-F7B801B41349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57F84D7A-D0C4-4AEE-B249-8297B9696FA6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rgbClr val="000099"/>
              </a:solidFill>
            </a:rPr>
            <a:t>Члены кооператива – родители, дети, родственники</a:t>
          </a:r>
          <a:endParaRPr lang="ru-RU" sz="1600" b="1" dirty="0">
            <a:solidFill>
              <a:srgbClr val="000099"/>
            </a:solidFill>
          </a:endParaRPr>
        </a:p>
      </dgm:t>
    </dgm:pt>
    <dgm:pt modelId="{D13F54CC-9FCD-46D0-995B-1EE6D956F43C}" type="parTrans" cxnId="{F717D089-B4CC-4826-BF0E-FE3DB739D884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23A51CE2-821F-41B7-A30C-93FE2B43DEEB}" type="sibTrans" cxnId="{F717D089-B4CC-4826-BF0E-FE3DB739D884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E7AA2CF4-F09B-4F8A-BCCA-C56AA545D78F}">
      <dgm:prSet phldrT="[Текст]" custT="1"/>
      <dgm:spPr/>
      <dgm:t>
        <a:bodyPr/>
        <a:lstStyle/>
        <a:p>
          <a:pPr algn="ctr"/>
          <a:r>
            <a:rPr lang="ru-RU" sz="1600" b="1" dirty="0" smtClean="0">
              <a:solidFill>
                <a:srgbClr val="000099"/>
              </a:solidFill>
            </a:rPr>
            <a:t>Взаимоотношения с членами Кооператива:</a:t>
          </a:r>
        </a:p>
        <a:p>
          <a:pPr algn="l"/>
          <a:r>
            <a:rPr lang="ru-RU" sz="1100" b="1" dirty="0" smtClean="0">
              <a:solidFill>
                <a:srgbClr val="000099"/>
              </a:solidFill>
            </a:rPr>
            <a:t>1. </a:t>
          </a:r>
          <a:r>
            <a:rPr lang="ru-RU" sz="1200" b="1" dirty="0" smtClean="0">
              <a:solidFill>
                <a:srgbClr val="000099"/>
              </a:solidFill>
            </a:rPr>
            <a:t>Члены Кооператива должны быть приняты на работу в Кооператив и  обязаны работать в Кооперативе.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2. Члены Кооператива обязаны официально получать заработную плату либо  избирается иной путь взаиморасчетов.</a:t>
          </a:r>
          <a:endParaRPr lang="ru-RU" sz="1200" b="1" dirty="0">
            <a:solidFill>
              <a:srgbClr val="000099"/>
            </a:solidFill>
          </a:endParaRPr>
        </a:p>
      </dgm:t>
    </dgm:pt>
    <dgm:pt modelId="{57C69E1E-EDB0-4C1E-8814-32D5445E1EA5}" type="parTrans" cxnId="{03BFED37-B386-46B1-85FB-76367CBF4ED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37D4094A-3A8B-4638-8C21-398C07CAFE06}" type="sibTrans" cxnId="{03BFED37-B386-46B1-85FB-76367CBF4ED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38909530-8723-40C6-9DFD-A80B5FAECFA9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0099"/>
              </a:solidFill>
            </a:rPr>
            <a:t>Осуществление деятельности: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1.Деятельность осуществляется на базе  личного подворья.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2.Используются орудия труда, находящиеся в личной собственности.</a:t>
          </a:r>
          <a:endParaRPr lang="ru-RU" sz="1200" b="1" dirty="0">
            <a:solidFill>
              <a:srgbClr val="000099"/>
            </a:solidFill>
          </a:endParaRPr>
        </a:p>
      </dgm:t>
    </dgm:pt>
    <dgm:pt modelId="{06FBCED9-13C2-45B4-9039-E0B1AC94BC56}" type="parTrans" cxnId="{48EF51D9-778E-4DE8-B744-C3914724AAE8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8A2C1EEF-C86F-4BB5-8029-FA800027E0D6}" type="sibTrans" cxnId="{48EF51D9-778E-4DE8-B744-C3914724AAE8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D9BDC069-BA35-46A5-8D25-472CACF6A66C}" type="pres">
      <dgm:prSet presAssocID="{56DC7C50-67C1-4C24-8AA4-3EEA5360AAD7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B15E83E-9DC0-4CBB-BBBA-CA9FC3792A94}" type="pres">
      <dgm:prSet presAssocID="{02D954E0-3E5B-4290-BF7F-5F4896B3FA24}" presName="root" presStyleCnt="0">
        <dgm:presLayoutVars>
          <dgm:chMax/>
          <dgm:chPref val="4"/>
        </dgm:presLayoutVars>
      </dgm:prSet>
      <dgm:spPr/>
    </dgm:pt>
    <dgm:pt modelId="{4613169F-C6D6-4D48-AB40-DA1134CBE36A}" type="pres">
      <dgm:prSet presAssocID="{02D954E0-3E5B-4290-BF7F-5F4896B3FA24}" presName="rootComposite" presStyleCnt="0">
        <dgm:presLayoutVars/>
      </dgm:prSet>
      <dgm:spPr/>
    </dgm:pt>
    <dgm:pt modelId="{D065033C-EECF-4918-BCE5-FFD67C661856}" type="pres">
      <dgm:prSet presAssocID="{02D954E0-3E5B-4290-BF7F-5F4896B3FA24}" presName="rootText" presStyleLbl="node0" presStyleIdx="0" presStyleCnt="1" custScaleY="64055" custLinFactNeighborX="43" custLinFactNeighborY="-44180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A7096EEB-3D7C-46A0-9AA9-F14A4470AAFA}" type="pres">
      <dgm:prSet presAssocID="{02D954E0-3E5B-4290-BF7F-5F4896B3FA24}" presName="childShape" presStyleCnt="0">
        <dgm:presLayoutVars>
          <dgm:chMax val="0"/>
          <dgm:chPref val="0"/>
        </dgm:presLayoutVars>
      </dgm:prSet>
      <dgm:spPr/>
    </dgm:pt>
    <dgm:pt modelId="{0EB7F642-9D6D-4790-AA7B-F8E3F3E3617A}" type="pres">
      <dgm:prSet presAssocID="{57F84D7A-D0C4-4AEE-B249-8297B9696FA6}" presName="childComposite" presStyleCnt="0">
        <dgm:presLayoutVars>
          <dgm:chMax val="0"/>
          <dgm:chPref val="0"/>
        </dgm:presLayoutVars>
      </dgm:prSet>
      <dgm:spPr/>
    </dgm:pt>
    <dgm:pt modelId="{9888849B-64DA-4CEF-9D22-C8E30379AAE8}" type="pres">
      <dgm:prSet presAssocID="{57F84D7A-D0C4-4AEE-B249-8297B9696FA6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8FBFE25-70B2-4408-8DC2-CD2C2B16D77E}" type="pres">
      <dgm:prSet presAssocID="{57F84D7A-D0C4-4AEE-B249-8297B9696FA6}" presName="childText" presStyleLbl="lnNode1" presStyleIdx="0" presStyleCnt="3" custScaleY="88652" custLinFactNeighborX="-161" custLinFactNeighborY="-150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13DC7-D0B7-4FEB-9B0C-7ADBB858C9E2}" type="pres">
      <dgm:prSet presAssocID="{E7AA2CF4-F09B-4F8A-BCCA-C56AA545D78F}" presName="childComposite" presStyleCnt="0">
        <dgm:presLayoutVars>
          <dgm:chMax val="0"/>
          <dgm:chPref val="0"/>
        </dgm:presLayoutVars>
      </dgm:prSet>
      <dgm:spPr/>
    </dgm:pt>
    <dgm:pt modelId="{C26142D8-5883-48C4-ACD0-D52439D18D29}" type="pres">
      <dgm:prSet presAssocID="{E7AA2CF4-F09B-4F8A-BCCA-C56AA545D78F}" presName="Image" presStyleLbl="nod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1C05022-C8CF-40F0-AB4D-6A0E1D057B28}" type="pres">
      <dgm:prSet presAssocID="{E7AA2CF4-F09B-4F8A-BCCA-C56AA545D78F}" presName="childText" presStyleLbl="lnNode1" presStyleIdx="1" presStyleCnt="3" custScaleY="124922" custLinFactNeighborX="-161" custLinFactNeighborY="-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B468C8-339A-45D2-ACB2-830C70FED508}" type="pres">
      <dgm:prSet presAssocID="{38909530-8723-40C6-9DFD-A80B5FAECFA9}" presName="childComposite" presStyleCnt="0">
        <dgm:presLayoutVars>
          <dgm:chMax val="0"/>
          <dgm:chPref val="0"/>
        </dgm:presLayoutVars>
      </dgm:prSet>
      <dgm:spPr/>
    </dgm:pt>
    <dgm:pt modelId="{62F5B786-1131-4CA5-A8BB-A83FE905957E}" type="pres">
      <dgm:prSet presAssocID="{38909530-8723-40C6-9DFD-A80B5FAECFA9}" presName="Image" presStyleLbl="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9C2D5A2-DCEA-402B-A145-EE98D0BAE4D0}" type="pres">
      <dgm:prSet presAssocID="{38909530-8723-40C6-9DFD-A80B5FAECFA9}" presName="childText" presStyleLbl="l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8EF51D9-778E-4DE8-B744-C3914724AAE8}" srcId="{02D954E0-3E5B-4290-BF7F-5F4896B3FA24}" destId="{38909530-8723-40C6-9DFD-A80B5FAECFA9}" srcOrd="2" destOrd="0" parTransId="{06FBCED9-13C2-45B4-9039-E0B1AC94BC56}" sibTransId="{8A2C1EEF-C86F-4BB5-8029-FA800027E0D6}"/>
    <dgm:cxn modelId="{20DF0D5B-FDD7-4666-A9B7-3AF2837EDC48}" type="presOf" srcId="{E7AA2CF4-F09B-4F8A-BCCA-C56AA545D78F}" destId="{71C05022-C8CF-40F0-AB4D-6A0E1D057B28}" srcOrd="0" destOrd="0" presId="urn:microsoft.com/office/officeart/2008/layout/PictureAccentList"/>
    <dgm:cxn modelId="{AE49BFA4-4A6A-4602-BC08-3D44B193C64F}" type="presOf" srcId="{56DC7C50-67C1-4C24-8AA4-3EEA5360AAD7}" destId="{D9BDC069-BA35-46A5-8D25-472CACF6A66C}" srcOrd="0" destOrd="0" presId="urn:microsoft.com/office/officeart/2008/layout/PictureAccentList"/>
    <dgm:cxn modelId="{03BFED37-B386-46B1-85FB-76367CBF4EDC}" srcId="{02D954E0-3E5B-4290-BF7F-5F4896B3FA24}" destId="{E7AA2CF4-F09B-4F8A-BCCA-C56AA545D78F}" srcOrd="1" destOrd="0" parTransId="{57C69E1E-EDB0-4C1E-8814-32D5445E1EA5}" sibTransId="{37D4094A-3A8B-4638-8C21-398C07CAFE06}"/>
    <dgm:cxn modelId="{F717D089-B4CC-4826-BF0E-FE3DB739D884}" srcId="{02D954E0-3E5B-4290-BF7F-5F4896B3FA24}" destId="{57F84D7A-D0C4-4AEE-B249-8297B9696FA6}" srcOrd="0" destOrd="0" parTransId="{D13F54CC-9FCD-46D0-995B-1EE6D956F43C}" sibTransId="{23A51CE2-821F-41B7-A30C-93FE2B43DEEB}"/>
    <dgm:cxn modelId="{272F260F-0965-4D0E-9315-3BA5446C2AFC}" type="presOf" srcId="{38909530-8723-40C6-9DFD-A80B5FAECFA9}" destId="{E9C2D5A2-DCEA-402B-A145-EE98D0BAE4D0}" srcOrd="0" destOrd="0" presId="urn:microsoft.com/office/officeart/2008/layout/PictureAccentList"/>
    <dgm:cxn modelId="{1438A34E-FD52-43E3-B72C-558CECFC60C9}" type="presOf" srcId="{57F84D7A-D0C4-4AEE-B249-8297B9696FA6}" destId="{18FBFE25-70B2-4408-8DC2-CD2C2B16D77E}" srcOrd="0" destOrd="0" presId="urn:microsoft.com/office/officeart/2008/layout/PictureAccentList"/>
    <dgm:cxn modelId="{506935C2-17B7-450B-B202-F7B801B41349}" srcId="{56DC7C50-67C1-4C24-8AA4-3EEA5360AAD7}" destId="{02D954E0-3E5B-4290-BF7F-5F4896B3FA24}" srcOrd="0" destOrd="0" parTransId="{AAAD4C08-9603-4D4E-8C98-F866964D8ECD}" sibTransId="{0C112CAF-E864-486D-B577-2B8B40382789}"/>
    <dgm:cxn modelId="{AF40F9DC-FC37-4188-94C5-69B4AA85527B}" type="presOf" srcId="{02D954E0-3E5B-4290-BF7F-5F4896B3FA24}" destId="{D065033C-EECF-4918-BCE5-FFD67C661856}" srcOrd="0" destOrd="0" presId="urn:microsoft.com/office/officeart/2008/layout/PictureAccentList"/>
    <dgm:cxn modelId="{B6CB41BE-CD62-4F54-B0A6-50357000ED03}" type="presParOf" srcId="{D9BDC069-BA35-46A5-8D25-472CACF6A66C}" destId="{4B15E83E-9DC0-4CBB-BBBA-CA9FC3792A94}" srcOrd="0" destOrd="0" presId="urn:microsoft.com/office/officeart/2008/layout/PictureAccentList"/>
    <dgm:cxn modelId="{FD09123A-9B9C-4E7D-BDBB-D02FD7D28BC5}" type="presParOf" srcId="{4B15E83E-9DC0-4CBB-BBBA-CA9FC3792A94}" destId="{4613169F-C6D6-4D48-AB40-DA1134CBE36A}" srcOrd="0" destOrd="0" presId="urn:microsoft.com/office/officeart/2008/layout/PictureAccentList"/>
    <dgm:cxn modelId="{DEAD4070-3E28-4776-A8B5-73AF434614B9}" type="presParOf" srcId="{4613169F-C6D6-4D48-AB40-DA1134CBE36A}" destId="{D065033C-EECF-4918-BCE5-FFD67C661856}" srcOrd="0" destOrd="0" presId="urn:microsoft.com/office/officeart/2008/layout/PictureAccentList"/>
    <dgm:cxn modelId="{B2C53A5B-0CBE-46B3-A867-27B1988E3A95}" type="presParOf" srcId="{4B15E83E-9DC0-4CBB-BBBA-CA9FC3792A94}" destId="{A7096EEB-3D7C-46A0-9AA9-F14A4470AAFA}" srcOrd="1" destOrd="0" presId="urn:microsoft.com/office/officeart/2008/layout/PictureAccentList"/>
    <dgm:cxn modelId="{96CDF7DA-4C84-4AE0-A695-34C7E8441E94}" type="presParOf" srcId="{A7096EEB-3D7C-46A0-9AA9-F14A4470AAFA}" destId="{0EB7F642-9D6D-4790-AA7B-F8E3F3E3617A}" srcOrd="0" destOrd="0" presId="urn:microsoft.com/office/officeart/2008/layout/PictureAccentList"/>
    <dgm:cxn modelId="{27337AC1-1A40-4AA2-A9B2-65F7FFE611FF}" type="presParOf" srcId="{0EB7F642-9D6D-4790-AA7B-F8E3F3E3617A}" destId="{9888849B-64DA-4CEF-9D22-C8E30379AAE8}" srcOrd="0" destOrd="0" presId="urn:microsoft.com/office/officeart/2008/layout/PictureAccentList"/>
    <dgm:cxn modelId="{92CE3222-E560-40E0-A900-36B4AD8A764B}" type="presParOf" srcId="{0EB7F642-9D6D-4790-AA7B-F8E3F3E3617A}" destId="{18FBFE25-70B2-4408-8DC2-CD2C2B16D77E}" srcOrd="1" destOrd="0" presId="urn:microsoft.com/office/officeart/2008/layout/PictureAccentList"/>
    <dgm:cxn modelId="{367B9893-FF82-495D-BB73-4FCC43715B5D}" type="presParOf" srcId="{A7096EEB-3D7C-46A0-9AA9-F14A4470AAFA}" destId="{E0313DC7-D0B7-4FEB-9B0C-7ADBB858C9E2}" srcOrd="1" destOrd="0" presId="urn:microsoft.com/office/officeart/2008/layout/PictureAccentList"/>
    <dgm:cxn modelId="{614DB9A1-E6A1-477B-9352-5A97D6D4B3F4}" type="presParOf" srcId="{E0313DC7-D0B7-4FEB-9B0C-7ADBB858C9E2}" destId="{C26142D8-5883-48C4-ACD0-D52439D18D29}" srcOrd="0" destOrd="0" presId="urn:microsoft.com/office/officeart/2008/layout/PictureAccentList"/>
    <dgm:cxn modelId="{FC8C0D01-56FA-4DC8-A133-2CFCFEA04C6D}" type="presParOf" srcId="{E0313DC7-D0B7-4FEB-9B0C-7ADBB858C9E2}" destId="{71C05022-C8CF-40F0-AB4D-6A0E1D057B28}" srcOrd="1" destOrd="0" presId="urn:microsoft.com/office/officeart/2008/layout/PictureAccentList"/>
    <dgm:cxn modelId="{6E7BBD46-8FAF-4009-B0E7-053BC524FACF}" type="presParOf" srcId="{A7096EEB-3D7C-46A0-9AA9-F14A4470AAFA}" destId="{D5B468C8-339A-45D2-ACB2-830C70FED508}" srcOrd="2" destOrd="0" presId="urn:microsoft.com/office/officeart/2008/layout/PictureAccentList"/>
    <dgm:cxn modelId="{B6A70FB8-413E-4204-A216-D8C7B9692743}" type="presParOf" srcId="{D5B468C8-339A-45D2-ACB2-830C70FED508}" destId="{62F5B786-1131-4CA5-A8BB-A83FE905957E}" srcOrd="0" destOrd="0" presId="urn:microsoft.com/office/officeart/2008/layout/PictureAccentList"/>
    <dgm:cxn modelId="{E7E1B37F-8995-4CA3-B2AE-B8EC000D9F1D}" type="presParOf" srcId="{D5B468C8-339A-45D2-ACB2-830C70FED508}" destId="{E9C2D5A2-DCEA-402B-A145-EE98D0BAE4D0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6DC7C50-67C1-4C24-8AA4-3EEA5360AAD7}" type="doc">
      <dgm:prSet loTypeId="urn:microsoft.com/office/officeart/2008/layout/PictureAccent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2D954E0-3E5B-4290-BF7F-5F4896B3FA24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0099"/>
              </a:solidFill>
            </a:rPr>
            <a:t>Председатель кооператива избирается на общем собрании  Пайщиков</a:t>
          </a:r>
          <a:endParaRPr lang="ru-RU" sz="1600" b="1" dirty="0">
            <a:solidFill>
              <a:srgbClr val="000099"/>
            </a:solidFill>
          </a:endParaRPr>
        </a:p>
      </dgm:t>
    </dgm:pt>
    <dgm:pt modelId="{AAAD4C08-9603-4D4E-8C98-F866964D8ECD}" type="parTrans" cxnId="{506935C2-17B7-450B-B202-F7B801B41349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0C112CAF-E864-486D-B577-2B8B40382789}" type="sibTrans" cxnId="{506935C2-17B7-450B-B202-F7B801B41349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57F84D7A-D0C4-4AEE-B249-8297B9696FA6}">
      <dgm:prSet phldrT="[Текст]" custT="1"/>
      <dgm:spPr/>
      <dgm:t>
        <a:bodyPr/>
        <a:lstStyle/>
        <a:p>
          <a:pPr algn="l"/>
          <a:r>
            <a:rPr lang="ru-RU" sz="1600" b="1" dirty="0" smtClean="0">
              <a:solidFill>
                <a:srgbClr val="000099"/>
              </a:solidFill>
            </a:rPr>
            <a:t>Члены кооператива – жители сельского поселения</a:t>
          </a:r>
          <a:endParaRPr lang="ru-RU" sz="1600" b="1" dirty="0">
            <a:solidFill>
              <a:srgbClr val="000099"/>
            </a:solidFill>
          </a:endParaRPr>
        </a:p>
      </dgm:t>
    </dgm:pt>
    <dgm:pt modelId="{D13F54CC-9FCD-46D0-995B-1EE6D956F43C}" type="parTrans" cxnId="{F717D089-B4CC-4826-BF0E-FE3DB739D884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23A51CE2-821F-41B7-A30C-93FE2B43DEEB}" type="sibTrans" cxnId="{F717D089-B4CC-4826-BF0E-FE3DB739D884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E7AA2CF4-F09B-4F8A-BCCA-C56AA545D78F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0099"/>
              </a:solidFill>
            </a:rPr>
            <a:t>Взаимоотношения с членами Кооператива –</a:t>
          </a:r>
        </a:p>
        <a:p>
          <a:pPr algn="l"/>
          <a:r>
            <a:rPr lang="ru-RU" sz="1100" b="1" dirty="0" smtClean="0">
              <a:solidFill>
                <a:srgbClr val="000099"/>
              </a:solidFill>
            </a:rPr>
            <a:t>1. </a:t>
          </a:r>
          <a:r>
            <a:rPr lang="ru-RU" sz="1200" b="1" dirty="0" smtClean="0">
              <a:solidFill>
                <a:srgbClr val="000099"/>
              </a:solidFill>
            </a:rPr>
            <a:t>Члены Кооператива должны быть приняты на работу в Кооператив и  обязаны работать в Кооперативе.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2. Члены Кооператива обязаны официально получать заработную плату либо   избирается иной путь взаиморасчетов.</a:t>
          </a:r>
          <a:endParaRPr lang="ru-RU" sz="1200" b="1" dirty="0">
            <a:solidFill>
              <a:srgbClr val="000099"/>
            </a:solidFill>
          </a:endParaRPr>
        </a:p>
      </dgm:t>
    </dgm:pt>
    <dgm:pt modelId="{57C69E1E-EDB0-4C1E-8814-32D5445E1EA5}" type="parTrans" cxnId="{03BFED37-B386-46B1-85FB-76367CBF4ED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37D4094A-3A8B-4638-8C21-398C07CAFE06}" type="sibTrans" cxnId="{03BFED37-B386-46B1-85FB-76367CBF4ED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AF817AE8-6284-409F-B3AF-7A56327984AB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0099"/>
              </a:solidFill>
            </a:rPr>
            <a:t>Осуществление деятельности: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1.На арендуемых либо собственных площадях объектов недвижимости.</a:t>
          </a:r>
        </a:p>
        <a:p>
          <a:pPr algn="l"/>
          <a:r>
            <a:rPr lang="ru-RU" sz="1200" b="1" dirty="0" smtClean="0">
              <a:solidFill>
                <a:srgbClr val="000099"/>
              </a:solidFill>
            </a:rPr>
            <a:t>2.Орудия производства – собственные и/или приобретенные в лизинг, возможна аренда.</a:t>
          </a:r>
          <a:endParaRPr lang="ru-RU" sz="1200" b="1" dirty="0">
            <a:solidFill>
              <a:srgbClr val="000099"/>
            </a:solidFill>
          </a:endParaRPr>
        </a:p>
      </dgm:t>
    </dgm:pt>
    <dgm:pt modelId="{4704B2E2-7FE0-4415-A274-73AFB479BF5F}" type="parTrans" cxnId="{75B0D92C-D7F9-4321-B2B6-2FE3321C49F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949F04A3-8F1D-453C-BC16-10BE3BDE6944}" type="sibTrans" cxnId="{75B0D92C-D7F9-4321-B2B6-2FE3321C49FC}">
      <dgm:prSet/>
      <dgm:spPr/>
      <dgm:t>
        <a:bodyPr/>
        <a:lstStyle/>
        <a:p>
          <a:endParaRPr lang="ru-RU">
            <a:solidFill>
              <a:srgbClr val="000099"/>
            </a:solidFill>
          </a:endParaRPr>
        </a:p>
      </dgm:t>
    </dgm:pt>
    <dgm:pt modelId="{D9BDC069-BA35-46A5-8D25-472CACF6A66C}" type="pres">
      <dgm:prSet presAssocID="{56DC7C50-67C1-4C24-8AA4-3EEA5360AAD7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B15E83E-9DC0-4CBB-BBBA-CA9FC3792A94}" type="pres">
      <dgm:prSet presAssocID="{02D954E0-3E5B-4290-BF7F-5F4896B3FA24}" presName="root" presStyleCnt="0">
        <dgm:presLayoutVars>
          <dgm:chMax/>
          <dgm:chPref val="4"/>
        </dgm:presLayoutVars>
      </dgm:prSet>
      <dgm:spPr/>
    </dgm:pt>
    <dgm:pt modelId="{4613169F-C6D6-4D48-AB40-DA1134CBE36A}" type="pres">
      <dgm:prSet presAssocID="{02D954E0-3E5B-4290-BF7F-5F4896B3FA24}" presName="rootComposite" presStyleCnt="0">
        <dgm:presLayoutVars/>
      </dgm:prSet>
      <dgm:spPr/>
    </dgm:pt>
    <dgm:pt modelId="{D065033C-EECF-4918-BCE5-FFD67C661856}" type="pres">
      <dgm:prSet presAssocID="{02D954E0-3E5B-4290-BF7F-5F4896B3FA24}" presName="rootText" presStyleLbl="node0" presStyleIdx="0" presStyleCnt="1" custScaleY="79539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A7096EEB-3D7C-46A0-9AA9-F14A4470AAFA}" type="pres">
      <dgm:prSet presAssocID="{02D954E0-3E5B-4290-BF7F-5F4896B3FA24}" presName="childShape" presStyleCnt="0">
        <dgm:presLayoutVars>
          <dgm:chMax val="0"/>
          <dgm:chPref val="0"/>
        </dgm:presLayoutVars>
      </dgm:prSet>
      <dgm:spPr/>
    </dgm:pt>
    <dgm:pt modelId="{0EB7F642-9D6D-4790-AA7B-F8E3F3E3617A}" type="pres">
      <dgm:prSet presAssocID="{57F84D7A-D0C4-4AEE-B249-8297B9696FA6}" presName="childComposite" presStyleCnt="0">
        <dgm:presLayoutVars>
          <dgm:chMax val="0"/>
          <dgm:chPref val="0"/>
        </dgm:presLayoutVars>
      </dgm:prSet>
      <dgm:spPr/>
    </dgm:pt>
    <dgm:pt modelId="{9888849B-64DA-4CEF-9D22-C8E30379AAE8}" type="pres">
      <dgm:prSet presAssocID="{57F84D7A-D0C4-4AEE-B249-8297B9696FA6}" presName="Imag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8FBFE25-70B2-4408-8DC2-CD2C2B16D77E}" type="pres">
      <dgm:prSet presAssocID="{57F84D7A-D0C4-4AEE-B249-8297B9696FA6}" presName="childText" presStyleLbl="lnNode1" presStyleIdx="0" presStyleCnt="3" custScaleY="93954" custLinFactNeighborX="-161" custLinFactNeighborY="-6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13DC7-D0B7-4FEB-9B0C-7ADBB858C9E2}" type="pres">
      <dgm:prSet presAssocID="{E7AA2CF4-F09B-4F8A-BCCA-C56AA545D78F}" presName="childComposite" presStyleCnt="0">
        <dgm:presLayoutVars>
          <dgm:chMax val="0"/>
          <dgm:chPref val="0"/>
        </dgm:presLayoutVars>
      </dgm:prSet>
      <dgm:spPr/>
    </dgm:pt>
    <dgm:pt modelId="{C26142D8-5883-48C4-ACD0-D52439D18D29}" type="pres">
      <dgm:prSet presAssocID="{E7AA2CF4-F09B-4F8A-BCCA-C56AA545D78F}" presName="Image" presStyleLbl="nod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1C05022-C8CF-40F0-AB4D-6A0E1D057B28}" type="pres">
      <dgm:prSet presAssocID="{E7AA2CF4-F09B-4F8A-BCCA-C56AA545D78F}" presName="childText" presStyleLbl="lnNode1" presStyleIdx="1" presStyleCnt="3" custScaleY="139909" custLinFactNeighborX="-161" custLinFactNeighborY="-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7F3BC-17DC-46CE-808D-854691608366}" type="pres">
      <dgm:prSet presAssocID="{AF817AE8-6284-409F-B3AF-7A56327984AB}" presName="childComposite" presStyleCnt="0">
        <dgm:presLayoutVars>
          <dgm:chMax val="0"/>
          <dgm:chPref val="0"/>
        </dgm:presLayoutVars>
      </dgm:prSet>
      <dgm:spPr/>
    </dgm:pt>
    <dgm:pt modelId="{AF3124CE-A743-4BBA-92CC-F9E47CF9EE95}" type="pres">
      <dgm:prSet presAssocID="{AF817AE8-6284-409F-B3AF-7A56327984AB}" presName="Image" presStyleLbl="nod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4F42D16-8219-476D-B52A-39B87581BBC1}" type="pres">
      <dgm:prSet presAssocID="{AF817AE8-6284-409F-B3AF-7A56327984AB}" presName="childText" presStyleLbl="lnNode1" presStyleIdx="2" presStyleCnt="3" custScaleY="1160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DC1AD3-CE08-49F0-8FD0-58BD99D3730F}" type="presOf" srcId="{57F84D7A-D0C4-4AEE-B249-8297B9696FA6}" destId="{18FBFE25-70B2-4408-8DC2-CD2C2B16D77E}" srcOrd="0" destOrd="0" presId="urn:microsoft.com/office/officeart/2008/layout/PictureAccentList"/>
    <dgm:cxn modelId="{03BFED37-B386-46B1-85FB-76367CBF4EDC}" srcId="{02D954E0-3E5B-4290-BF7F-5F4896B3FA24}" destId="{E7AA2CF4-F09B-4F8A-BCCA-C56AA545D78F}" srcOrd="1" destOrd="0" parTransId="{57C69E1E-EDB0-4C1E-8814-32D5445E1EA5}" sibTransId="{37D4094A-3A8B-4638-8C21-398C07CAFE06}"/>
    <dgm:cxn modelId="{A7DC8434-B33E-4AB1-AAE0-112B52E8DFD6}" type="presOf" srcId="{02D954E0-3E5B-4290-BF7F-5F4896B3FA24}" destId="{D065033C-EECF-4918-BCE5-FFD67C661856}" srcOrd="0" destOrd="0" presId="urn:microsoft.com/office/officeart/2008/layout/PictureAccentList"/>
    <dgm:cxn modelId="{75B0D92C-D7F9-4321-B2B6-2FE3321C49FC}" srcId="{02D954E0-3E5B-4290-BF7F-5F4896B3FA24}" destId="{AF817AE8-6284-409F-B3AF-7A56327984AB}" srcOrd="2" destOrd="0" parTransId="{4704B2E2-7FE0-4415-A274-73AFB479BF5F}" sibTransId="{949F04A3-8F1D-453C-BC16-10BE3BDE6944}"/>
    <dgm:cxn modelId="{7EF865C8-9037-410A-A679-61B1C572FC16}" type="presOf" srcId="{E7AA2CF4-F09B-4F8A-BCCA-C56AA545D78F}" destId="{71C05022-C8CF-40F0-AB4D-6A0E1D057B28}" srcOrd="0" destOrd="0" presId="urn:microsoft.com/office/officeart/2008/layout/PictureAccentList"/>
    <dgm:cxn modelId="{33E14B72-D8C2-4F3F-B17E-9870C1F76F44}" type="presOf" srcId="{AF817AE8-6284-409F-B3AF-7A56327984AB}" destId="{94F42D16-8219-476D-B52A-39B87581BBC1}" srcOrd="0" destOrd="0" presId="urn:microsoft.com/office/officeart/2008/layout/PictureAccentList"/>
    <dgm:cxn modelId="{F717D089-B4CC-4826-BF0E-FE3DB739D884}" srcId="{02D954E0-3E5B-4290-BF7F-5F4896B3FA24}" destId="{57F84D7A-D0C4-4AEE-B249-8297B9696FA6}" srcOrd="0" destOrd="0" parTransId="{D13F54CC-9FCD-46D0-995B-1EE6D956F43C}" sibTransId="{23A51CE2-821F-41B7-A30C-93FE2B43DEEB}"/>
    <dgm:cxn modelId="{C3DA5E32-ECFB-4EE2-8BED-F68A506F9981}" type="presOf" srcId="{56DC7C50-67C1-4C24-8AA4-3EEA5360AAD7}" destId="{D9BDC069-BA35-46A5-8D25-472CACF6A66C}" srcOrd="0" destOrd="0" presId="urn:microsoft.com/office/officeart/2008/layout/PictureAccentList"/>
    <dgm:cxn modelId="{506935C2-17B7-450B-B202-F7B801B41349}" srcId="{56DC7C50-67C1-4C24-8AA4-3EEA5360AAD7}" destId="{02D954E0-3E5B-4290-BF7F-5F4896B3FA24}" srcOrd="0" destOrd="0" parTransId="{AAAD4C08-9603-4D4E-8C98-F866964D8ECD}" sibTransId="{0C112CAF-E864-486D-B577-2B8B40382789}"/>
    <dgm:cxn modelId="{15E1DF3F-AFD0-47C5-AB16-9167357E76FE}" type="presParOf" srcId="{D9BDC069-BA35-46A5-8D25-472CACF6A66C}" destId="{4B15E83E-9DC0-4CBB-BBBA-CA9FC3792A94}" srcOrd="0" destOrd="0" presId="urn:microsoft.com/office/officeart/2008/layout/PictureAccentList"/>
    <dgm:cxn modelId="{EB92740F-16DC-4561-9F33-C83903B58240}" type="presParOf" srcId="{4B15E83E-9DC0-4CBB-BBBA-CA9FC3792A94}" destId="{4613169F-C6D6-4D48-AB40-DA1134CBE36A}" srcOrd="0" destOrd="0" presId="urn:microsoft.com/office/officeart/2008/layout/PictureAccentList"/>
    <dgm:cxn modelId="{DC36BDAB-F2A6-42A2-9E53-1DF4BECD6E1D}" type="presParOf" srcId="{4613169F-C6D6-4D48-AB40-DA1134CBE36A}" destId="{D065033C-EECF-4918-BCE5-FFD67C661856}" srcOrd="0" destOrd="0" presId="urn:microsoft.com/office/officeart/2008/layout/PictureAccentList"/>
    <dgm:cxn modelId="{5A653300-D704-4002-813B-2BCB2458076B}" type="presParOf" srcId="{4B15E83E-9DC0-4CBB-BBBA-CA9FC3792A94}" destId="{A7096EEB-3D7C-46A0-9AA9-F14A4470AAFA}" srcOrd="1" destOrd="0" presId="urn:microsoft.com/office/officeart/2008/layout/PictureAccentList"/>
    <dgm:cxn modelId="{FBFEB1E1-979F-4AC5-A0C8-F348C1E9D74C}" type="presParOf" srcId="{A7096EEB-3D7C-46A0-9AA9-F14A4470AAFA}" destId="{0EB7F642-9D6D-4790-AA7B-F8E3F3E3617A}" srcOrd="0" destOrd="0" presId="urn:microsoft.com/office/officeart/2008/layout/PictureAccentList"/>
    <dgm:cxn modelId="{490B40BF-8C03-4785-8D96-97A9B2485768}" type="presParOf" srcId="{0EB7F642-9D6D-4790-AA7B-F8E3F3E3617A}" destId="{9888849B-64DA-4CEF-9D22-C8E30379AAE8}" srcOrd="0" destOrd="0" presId="urn:microsoft.com/office/officeart/2008/layout/PictureAccentList"/>
    <dgm:cxn modelId="{6061FD0F-3BB0-4187-A1C6-84D49B6C83D3}" type="presParOf" srcId="{0EB7F642-9D6D-4790-AA7B-F8E3F3E3617A}" destId="{18FBFE25-70B2-4408-8DC2-CD2C2B16D77E}" srcOrd="1" destOrd="0" presId="urn:microsoft.com/office/officeart/2008/layout/PictureAccentList"/>
    <dgm:cxn modelId="{4FF8949A-E573-4FC5-89DC-8292DE67AD2F}" type="presParOf" srcId="{A7096EEB-3D7C-46A0-9AA9-F14A4470AAFA}" destId="{E0313DC7-D0B7-4FEB-9B0C-7ADBB858C9E2}" srcOrd="1" destOrd="0" presId="urn:microsoft.com/office/officeart/2008/layout/PictureAccentList"/>
    <dgm:cxn modelId="{ED4C2B23-F527-4D32-A00A-697F3A511A7F}" type="presParOf" srcId="{E0313DC7-D0B7-4FEB-9B0C-7ADBB858C9E2}" destId="{C26142D8-5883-48C4-ACD0-D52439D18D29}" srcOrd="0" destOrd="0" presId="urn:microsoft.com/office/officeart/2008/layout/PictureAccentList"/>
    <dgm:cxn modelId="{97EC77FE-C786-43A2-A740-77520F3B6A10}" type="presParOf" srcId="{E0313DC7-D0B7-4FEB-9B0C-7ADBB858C9E2}" destId="{71C05022-C8CF-40F0-AB4D-6A0E1D057B28}" srcOrd="1" destOrd="0" presId="urn:microsoft.com/office/officeart/2008/layout/PictureAccentList"/>
    <dgm:cxn modelId="{C611AB17-89D8-430A-9BC8-2EE6722C4289}" type="presParOf" srcId="{A7096EEB-3D7C-46A0-9AA9-F14A4470AAFA}" destId="{3607F3BC-17DC-46CE-808D-854691608366}" srcOrd="2" destOrd="0" presId="urn:microsoft.com/office/officeart/2008/layout/PictureAccentList"/>
    <dgm:cxn modelId="{D33A6994-6766-4556-9144-2903DCFE191C}" type="presParOf" srcId="{3607F3BC-17DC-46CE-808D-854691608366}" destId="{AF3124CE-A743-4BBA-92CC-F9E47CF9EE95}" srcOrd="0" destOrd="0" presId="urn:microsoft.com/office/officeart/2008/layout/PictureAccentList"/>
    <dgm:cxn modelId="{5195BE8B-CB8B-44B9-838E-9C803D878F4F}" type="presParOf" srcId="{3607F3BC-17DC-46CE-808D-854691608366}" destId="{94F42D16-8219-476D-B52A-39B87581BBC1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CBFB9BC-8CAF-4AA6-9BF6-E78462AB5E36}" type="doc">
      <dgm:prSet loTypeId="urn:microsoft.com/office/officeart/2011/layout/ThemePictureAccent" loCatId="officeonline" qsTypeId="urn:microsoft.com/office/officeart/2005/8/quickstyle/3d1" qsCatId="3D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67CBED46-9100-453A-B96F-0D92B140C094}">
      <dgm:prSet phldrT="[Текст]" custT="1"/>
      <dgm:spPr/>
      <dgm:t>
        <a:bodyPr/>
        <a:lstStyle/>
        <a:p>
          <a:pPr algn="ctr"/>
          <a:r>
            <a:rPr lang="ru-RU" sz="1000" b="1" dirty="0" smtClean="0">
              <a:solidFill>
                <a:srgbClr val="002060"/>
              </a:solidFill>
            </a:rPr>
            <a:t>Кооператив «Н»             Паевой фонд сформирован из земельных участков. Участки передавались  в Паевой  фонд кооператива в форме паевых взносов по оценочной стоимости. </a:t>
          </a:r>
          <a:endParaRPr lang="ru-RU" sz="1000" b="1" dirty="0">
            <a:solidFill>
              <a:srgbClr val="002060"/>
            </a:solidFill>
          </a:endParaRPr>
        </a:p>
      </dgm:t>
    </dgm:pt>
    <dgm:pt modelId="{DD0FBA43-6ADC-4428-894F-75E3C79FAA6F}" type="parTrans" cxnId="{DD4A0CA7-DCFD-47A9-A25F-34525A12B61E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5606D96E-A040-4CF9-A164-81747671704B}" type="sibTrans" cxnId="{DD4A0CA7-DCFD-47A9-A25F-34525A12B61E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9C40E8E4-FED8-4D3C-93ED-591CEE7421D2}">
      <dgm:prSet phldrT="[Текст]" custT="1"/>
      <dgm:spPr/>
      <dgm:t>
        <a:bodyPr/>
        <a:lstStyle/>
        <a:p>
          <a:pPr algn="ctr"/>
          <a:r>
            <a:rPr lang="ru-RU" sz="800" b="1" dirty="0" smtClean="0">
              <a:solidFill>
                <a:srgbClr val="002060"/>
              </a:solidFill>
            </a:rPr>
            <a:t> ЛПХ (Иванов И.И.) – владелец земли</a:t>
          </a:r>
          <a:endParaRPr lang="ru-RU" sz="800" b="1" dirty="0">
            <a:solidFill>
              <a:srgbClr val="002060"/>
            </a:solidFill>
          </a:endParaRPr>
        </a:p>
      </dgm:t>
    </dgm:pt>
    <dgm:pt modelId="{991478BF-C264-4C3C-9317-6F40C3C96318}" type="parTrans" cxnId="{9B53C0C8-2A95-4175-91B9-0DA2E71BE183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018554E3-116C-49E8-8506-223B8FE87522}" type="sibTrans" cxnId="{9B53C0C8-2A95-4175-91B9-0DA2E71BE183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B86D4450-B56B-4BBB-BAC6-4182CC90D39C}">
      <dgm:prSet phldrT="[Текст]" phldr="1"/>
      <dgm:spPr/>
      <dgm:t>
        <a:bodyPr/>
        <a:lstStyle/>
        <a:p>
          <a:pPr algn="ctr"/>
          <a:endParaRPr lang="ru-RU" sz="2800" b="1" dirty="0">
            <a:solidFill>
              <a:srgbClr val="002060"/>
            </a:solidFill>
          </a:endParaRPr>
        </a:p>
      </dgm:t>
    </dgm:pt>
    <dgm:pt modelId="{10D3F0A5-778B-4A80-8B30-CA3A4A6EEF96}" type="parTrans" cxnId="{61C14EC8-AF3C-4A54-A81E-F1AEB51C65B7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8425275D-34C9-40FA-8D34-23F029594759}" type="sibTrans" cxnId="{61C14EC8-AF3C-4A54-A81E-F1AEB51C65B7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548166B8-3D80-45C4-A670-D41BACDF2DF8}">
      <dgm:prSet phldrT="[Текст]" phldr="1"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954120BE-0E26-4015-8739-A1CA4CAFC6A6}" type="parTrans" cxnId="{EF9FAF95-459B-470F-A74A-D31E4FC2A1D7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4FDDE8DD-411E-4769-BC77-BA58020123EC}" type="sibTrans" cxnId="{EF9FAF95-459B-470F-A74A-D31E4FC2A1D7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8C6C05CB-E4BD-4C72-913D-30DF9C70A1C8}">
      <dgm:prSet phldrT="[Текст]" phldr="1"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605250A1-9153-4E4B-8A8B-A9E43F824A63}" type="parTrans" cxnId="{1190D389-D006-440F-9E90-8C6E54BF1156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02E00A79-3504-4CC8-8480-275FEFDFB0EC}" type="sibTrans" cxnId="{1190D389-D006-440F-9E90-8C6E54BF1156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C096587B-3342-480D-91A0-DC7863163C92}">
      <dgm:prSet phldrT="[Текст]" phldr="1"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139D4026-0F6A-4A0B-B9CD-5D721D4565D1}" type="parTrans" cxnId="{BBFC5039-2C1F-4630-B0D8-7B49BD917EA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41248633-710E-453D-83C1-FDD35195BB77}" type="sibTrans" cxnId="{BBFC5039-2C1F-4630-B0D8-7B49BD917EA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457FAC16-800F-4D7F-876E-BF21EB32B4DE}">
      <dgm:prSet phldrT="[Текст]" custT="1"/>
      <dgm:spPr/>
      <dgm:t>
        <a:bodyPr/>
        <a:lstStyle/>
        <a:p>
          <a:pPr algn="ctr"/>
          <a:r>
            <a:rPr lang="ru-RU" sz="800" b="1" dirty="0" smtClean="0">
              <a:solidFill>
                <a:srgbClr val="002060"/>
              </a:solidFill>
            </a:rPr>
            <a:t>ЛПХ (Петренко П.П.) – владелец земли</a:t>
          </a:r>
          <a:endParaRPr lang="ru-RU" sz="800" b="1" dirty="0">
            <a:solidFill>
              <a:srgbClr val="002060"/>
            </a:solidFill>
          </a:endParaRPr>
        </a:p>
      </dgm:t>
    </dgm:pt>
    <dgm:pt modelId="{A07C3252-6A7E-4842-ADBB-719CE4A0D06C}" type="parTrans" cxnId="{748171B1-CA62-4ABE-9865-1489F72BD7D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A226B18F-27B7-42A9-9C39-9910953F3D9D}" type="sibTrans" cxnId="{748171B1-CA62-4ABE-9865-1489F72BD7D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EF71F51D-46B2-4EAB-82E1-0C2BC564A76B}">
      <dgm:prSet phldrT="[Текст]" custT="1"/>
      <dgm:spPr/>
      <dgm:t>
        <a:bodyPr/>
        <a:lstStyle/>
        <a:p>
          <a:pPr algn="ctr"/>
          <a:r>
            <a:rPr lang="ru-RU" sz="900" b="1" dirty="0" smtClean="0">
              <a:solidFill>
                <a:srgbClr val="002060"/>
              </a:solidFill>
            </a:rPr>
            <a:t>ЛПХ (Старостин В.П.) – владелец земли</a:t>
          </a:r>
          <a:endParaRPr lang="ru-RU" sz="900" b="1" dirty="0">
            <a:solidFill>
              <a:srgbClr val="002060"/>
            </a:solidFill>
          </a:endParaRPr>
        </a:p>
      </dgm:t>
    </dgm:pt>
    <dgm:pt modelId="{0A568B49-BE57-49E3-A67C-6DC965FA132D}" type="parTrans" cxnId="{2496539D-FB74-44F2-BC94-32DEF99B107B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FA1F84CB-4CB6-4CCB-81DC-11304F93EB66}" type="sibTrans" cxnId="{2496539D-FB74-44F2-BC94-32DEF99B107B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D0EECE78-61EB-4E6B-A365-86C236714B7C}">
      <dgm:prSet phldrT="[Текст]" custT="1"/>
      <dgm:spPr/>
      <dgm:t>
        <a:bodyPr/>
        <a:lstStyle/>
        <a:p>
          <a:pPr algn="ctr"/>
          <a:r>
            <a:rPr lang="ru-RU" sz="800" b="1" dirty="0" smtClean="0">
              <a:solidFill>
                <a:srgbClr val="002060"/>
              </a:solidFill>
            </a:rPr>
            <a:t>ЛПХ (</a:t>
          </a:r>
          <a:r>
            <a:rPr lang="ru-RU" sz="800" b="1" dirty="0" err="1" smtClean="0">
              <a:solidFill>
                <a:srgbClr val="002060"/>
              </a:solidFill>
            </a:rPr>
            <a:t>Ролдугин</a:t>
          </a:r>
          <a:r>
            <a:rPr lang="ru-RU" sz="800" b="1" dirty="0" smtClean="0">
              <a:solidFill>
                <a:srgbClr val="002060"/>
              </a:solidFill>
            </a:rPr>
            <a:t> А.В.) – владелец земли</a:t>
          </a:r>
          <a:endParaRPr lang="ru-RU" sz="800" b="1" dirty="0">
            <a:solidFill>
              <a:srgbClr val="002060"/>
            </a:solidFill>
          </a:endParaRPr>
        </a:p>
      </dgm:t>
    </dgm:pt>
    <dgm:pt modelId="{812231DA-116D-4855-A4FD-38B50741A628}" type="parTrans" cxnId="{17701392-2A80-435F-A4D2-B226996626D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D3C27FA8-985A-4E32-A5E6-F9DD6B46C1E3}" type="sibTrans" cxnId="{17701392-2A80-435F-A4D2-B226996626D9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14AB581D-1332-4C88-9ED2-CAD0933C2760}">
      <dgm:prSet phldrT="[Текст]" custT="1"/>
      <dgm:spPr/>
      <dgm:t>
        <a:bodyPr/>
        <a:lstStyle/>
        <a:p>
          <a:pPr algn="ctr"/>
          <a:r>
            <a:rPr lang="ru-RU" sz="800" b="1" dirty="0" smtClean="0">
              <a:solidFill>
                <a:srgbClr val="002060"/>
              </a:solidFill>
            </a:rPr>
            <a:t>ЛПХ (Петренко И.В.) – владелец земли</a:t>
          </a:r>
          <a:endParaRPr lang="ru-RU" sz="800" b="1" dirty="0">
            <a:solidFill>
              <a:srgbClr val="002060"/>
            </a:solidFill>
          </a:endParaRPr>
        </a:p>
      </dgm:t>
    </dgm:pt>
    <dgm:pt modelId="{825FC034-719C-4CA5-9083-53F16648FCD8}" type="parTrans" cxnId="{84DB6AD4-207E-45AB-9414-DCAF3C74E7BD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EF3B3F56-21BF-4663-90B9-56C94B8B5D8D}" type="sibTrans" cxnId="{84DB6AD4-207E-45AB-9414-DCAF3C74E7BD}">
      <dgm:prSet/>
      <dgm:spPr/>
      <dgm:t>
        <a:bodyPr/>
        <a:lstStyle/>
        <a:p>
          <a:pPr algn="ctr"/>
          <a:endParaRPr lang="ru-RU" sz="2800" b="1">
            <a:solidFill>
              <a:srgbClr val="002060"/>
            </a:solidFill>
          </a:endParaRPr>
        </a:p>
      </dgm:t>
    </dgm:pt>
    <dgm:pt modelId="{DE15D155-BBD5-4ABC-BC05-C2F7001E89DD}" type="pres">
      <dgm:prSet presAssocID="{0CBFB9BC-8CAF-4AA6-9BF6-E78462AB5E36}" presName="Name0" presStyleCnt="0">
        <dgm:presLayoutVars>
          <dgm:chMax val="6"/>
          <dgm:chPref val="6"/>
          <dgm:dir/>
        </dgm:presLayoutVars>
      </dgm:prSet>
      <dgm:spPr/>
      <dgm:t>
        <a:bodyPr/>
        <a:lstStyle/>
        <a:p>
          <a:endParaRPr lang="ru-RU"/>
        </a:p>
      </dgm:t>
    </dgm:pt>
    <dgm:pt modelId="{AEEE9F25-5B8E-4A92-9A09-9E40901254EC}" type="pres">
      <dgm:prSet presAssocID="{67CBED46-9100-453A-B96F-0D92B140C094}" presName="Image1" presStyleCnt="0"/>
      <dgm:spPr/>
      <dgm:t>
        <a:bodyPr/>
        <a:lstStyle/>
        <a:p>
          <a:endParaRPr lang="ru-RU"/>
        </a:p>
      </dgm:t>
    </dgm:pt>
    <dgm:pt modelId="{18852FEB-44B6-49C0-9442-D96C12AF6806}" type="pres">
      <dgm:prSet presAssocID="{67CBED46-9100-453A-B96F-0D92B140C094}" presName="Image" presStyleLbl="alignImgPlace1" presStyleIdx="0" presStyleCnt="6" custLinFactNeighborX="3185" custLinFactNeighborY="-2700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338545D5-977C-42DB-BC2D-8D8A413C4420}" type="pres">
      <dgm:prSet presAssocID="{67CBED46-9100-453A-B96F-0D92B140C094}" presName="Accent1" presStyleCnt="0"/>
      <dgm:spPr/>
      <dgm:t>
        <a:bodyPr/>
        <a:lstStyle/>
        <a:p>
          <a:endParaRPr lang="ru-RU"/>
        </a:p>
      </dgm:t>
    </dgm:pt>
    <dgm:pt modelId="{D1C8B751-37FC-4008-BD1A-03152988CD50}" type="pres">
      <dgm:prSet presAssocID="{67CBED46-9100-453A-B96F-0D92B140C094}" presName="Accent" presStyleLbl="parChTrans1D1" presStyleIdx="0" presStyleCnt="6"/>
      <dgm:spPr/>
      <dgm:t>
        <a:bodyPr/>
        <a:lstStyle/>
        <a:p>
          <a:endParaRPr lang="ru-RU"/>
        </a:p>
      </dgm:t>
    </dgm:pt>
    <dgm:pt modelId="{2CF8AE1E-8B1F-4122-81AA-3C3ED7366B50}" type="pres">
      <dgm:prSet presAssocID="{67CBED46-9100-453A-B96F-0D92B140C094}" presName="Text1" presStyleLbl="alignImgPlace1" presStyleIdx="0" presStyleCnt="6" custScaleX="81589" custScaleY="224699" custLinFactY="-23429" custLinFactNeighborX="-325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964F56-55EF-4332-A3B6-99BDC6DE22E3}" type="pres">
      <dgm:prSet presAssocID="{9C40E8E4-FED8-4D3C-93ED-591CEE7421D2}" presName="Image2" presStyleCnt="0"/>
      <dgm:spPr/>
      <dgm:t>
        <a:bodyPr/>
        <a:lstStyle/>
        <a:p>
          <a:endParaRPr lang="ru-RU"/>
        </a:p>
      </dgm:t>
    </dgm:pt>
    <dgm:pt modelId="{CE4ECC06-4A7E-40B3-B146-1CAF67F3C3F9}" type="pres">
      <dgm:prSet presAssocID="{9C40E8E4-FED8-4D3C-93ED-591CEE7421D2}" presName="Image" presStyleLbl="alignImgPlace1" presStyleIdx="1" presStyleCnt="6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BF80BF6C-73B4-4019-9170-6E4E00B217A5}" type="pres">
      <dgm:prSet presAssocID="{9C40E8E4-FED8-4D3C-93ED-591CEE7421D2}" presName="Accent2" presStyleCnt="0"/>
      <dgm:spPr/>
      <dgm:t>
        <a:bodyPr/>
        <a:lstStyle/>
        <a:p>
          <a:endParaRPr lang="ru-RU"/>
        </a:p>
      </dgm:t>
    </dgm:pt>
    <dgm:pt modelId="{8076D942-B722-4085-8C64-128F70C0DE33}" type="pres">
      <dgm:prSet presAssocID="{9C40E8E4-FED8-4D3C-93ED-591CEE7421D2}" presName="Accent" presStyleLbl="parChTrans1D1" presStyleIdx="1" presStyleCnt="6"/>
      <dgm:spPr/>
      <dgm:t>
        <a:bodyPr/>
        <a:lstStyle/>
        <a:p>
          <a:endParaRPr lang="ru-RU"/>
        </a:p>
      </dgm:t>
    </dgm:pt>
    <dgm:pt modelId="{0EAECE1F-CE0A-4090-BCEB-08E372CE354C}" type="pres">
      <dgm:prSet presAssocID="{9C40E8E4-FED8-4D3C-93ED-591CEE7421D2}" presName="Text2" presStyleLbl="alignImgPlace1" presStyleIdx="1" presStyleCnt="6" custScaleX="77878" custScaleY="279786" custLinFactY="-5746" custLinFactNeighborX="3032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7B0D58-45D8-4E9E-8C80-319AE373E694}" type="pres">
      <dgm:prSet presAssocID="{457FAC16-800F-4D7F-876E-BF21EB32B4DE}" presName="Image3" presStyleCnt="0"/>
      <dgm:spPr/>
      <dgm:t>
        <a:bodyPr/>
        <a:lstStyle/>
        <a:p>
          <a:endParaRPr lang="ru-RU"/>
        </a:p>
      </dgm:t>
    </dgm:pt>
    <dgm:pt modelId="{C4FB036D-8F48-4F26-A879-93AAB4474132}" type="pres">
      <dgm:prSet presAssocID="{457FAC16-800F-4D7F-876E-BF21EB32B4DE}" presName="Image" presStyleLbl="alignImgPlace1" presStyleIdx="2" presStyleCnt="6" custScaleY="112020" custLinFactNeighborX="2349" custLinFactNeighborY="1332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AE04BB46-4C80-477D-9076-16947593B906}" type="pres">
      <dgm:prSet presAssocID="{457FAC16-800F-4D7F-876E-BF21EB32B4DE}" presName="Accent3" presStyleCnt="0"/>
      <dgm:spPr/>
      <dgm:t>
        <a:bodyPr/>
        <a:lstStyle/>
        <a:p>
          <a:endParaRPr lang="ru-RU"/>
        </a:p>
      </dgm:t>
    </dgm:pt>
    <dgm:pt modelId="{0F90B9A7-51C4-4496-A983-1A1518E03311}" type="pres">
      <dgm:prSet presAssocID="{457FAC16-800F-4D7F-876E-BF21EB32B4DE}" presName="Accent" presStyleLbl="parChTrans1D1" presStyleIdx="2" presStyleCnt="6"/>
      <dgm:spPr/>
      <dgm:t>
        <a:bodyPr/>
        <a:lstStyle/>
        <a:p>
          <a:endParaRPr lang="ru-RU"/>
        </a:p>
      </dgm:t>
    </dgm:pt>
    <dgm:pt modelId="{4C2640B9-CC5C-45B6-B5C5-59C58B4A075E}" type="pres">
      <dgm:prSet presAssocID="{457FAC16-800F-4D7F-876E-BF21EB32B4DE}" presName="Text3" presStyleLbl="alignImgPlace1" presStyleIdx="2" presStyleCnt="6" custScaleX="80205" custScaleY="209874" custLinFactNeighborX="0" custLinFactNeighborY="-6450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C17924-488F-4816-ABB2-BED6EBC2F311}" type="pres">
      <dgm:prSet presAssocID="{EF71F51D-46B2-4EAB-82E1-0C2BC564A76B}" presName="Image4" presStyleCnt="0"/>
      <dgm:spPr/>
      <dgm:t>
        <a:bodyPr/>
        <a:lstStyle/>
        <a:p>
          <a:endParaRPr lang="ru-RU"/>
        </a:p>
      </dgm:t>
    </dgm:pt>
    <dgm:pt modelId="{478A99DB-E5A3-4BB0-AD5A-9578A574F417}" type="pres">
      <dgm:prSet presAssocID="{EF71F51D-46B2-4EAB-82E1-0C2BC564A76B}" presName="Image" presStyleLbl="alignImgPlace1" presStyleIdx="3" presStyleCnt="6" custScaleX="183074" custScaleY="203180" custLinFactNeighborX="-38576" custLinFactNeighborY="-1612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D19377ED-38B6-4ABA-A060-9D189E0F11B8}" type="pres">
      <dgm:prSet presAssocID="{EF71F51D-46B2-4EAB-82E1-0C2BC564A76B}" presName="Accent4" presStyleCnt="0"/>
      <dgm:spPr/>
      <dgm:t>
        <a:bodyPr/>
        <a:lstStyle/>
        <a:p>
          <a:endParaRPr lang="ru-RU"/>
        </a:p>
      </dgm:t>
    </dgm:pt>
    <dgm:pt modelId="{9757FA45-3DA4-49B2-948D-4D8A88EB47B9}" type="pres">
      <dgm:prSet presAssocID="{EF71F51D-46B2-4EAB-82E1-0C2BC564A76B}" presName="Accent" presStyleLbl="parChTrans1D1" presStyleIdx="3" presStyleCnt="6" custScaleX="185807" custScaleY="197053" custLinFactNeighborX="-54323" custLinFactNeighborY="-12378"/>
      <dgm:spPr/>
      <dgm:t>
        <a:bodyPr/>
        <a:lstStyle/>
        <a:p>
          <a:endParaRPr lang="ru-RU"/>
        </a:p>
      </dgm:t>
    </dgm:pt>
    <dgm:pt modelId="{09B615FE-F4A8-47E6-AD2E-4CE19B07E136}" type="pres">
      <dgm:prSet presAssocID="{EF71F51D-46B2-4EAB-82E1-0C2BC564A76B}" presName="Text4" presStyleLbl="alignImgPlace1" presStyleIdx="3" presStyleCnt="6" custScaleX="159793" custScaleY="258618" custLinFactNeighborX="-39162" custLinFactNeighborY="-2972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E699D2-8BD2-4444-928C-78E8C7EA5E07}" type="pres">
      <dgm:prSet presAssocID="{D0EECE78-61EB-4E6B-A365-86C236714B7C}" presName="Image5" presStyleCnt="0"/>
      <dgm:spPr/>
      <dgm:t>
        <a:bodyPr/>
        <a:lstStyle/>
        <a:p>
          <a:endParaRPr lang="ru-RU"/>
        </a:p>
      </dgm:t>
    </dgm:pt>
    <dgm:pt modelId="{BB6FEBA4-C83C-43EF-8E69-943DB7527B72}" type="pres">
      <dgm:prSet presAssocID="{D0EECE78-61EB-4E6B-A365-86C236714B7C}" presName="Image" presStyleLbl="alignImgPlace1" presStyleIdx="4" presStyleCnt="6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FC863809-C34C-400F-9CE0-532290109617}" type="pres">
      <dgm:prSet presAssocID="{D0EECE78-61EB-4E6B-A365-86C236714B7C}" presName="Accent5" presStyleCnt="0"/>
      <dgm:spPr/>
      <dgm:t>
        <a:bodyPr/>
        <a:lstStyle/>
        <a:p>
          <a:endParaRPr lang="ru-RU"/>
        </a:p>
      </dgm:t>
    </dgm:pt>
    <dgm:pt modelId="{1C7B0E12-45CF-4F60-B3E6-469DA7201175}" type="pres">
      <dgm:prSet presAssocID="{D0EECE78-61EB-4E6B-A365-86C236714B7C}" presName="Accent" presStyleLbl="parChTrans1D1" presStyleIdx="4" presStyleCnt="6"/>
      <dgm:spPr/>
      <dgm:t>
        <a:bodyPr/>
        <a:lstStyle/>
        <a:p>
          <a:endParaRPr lang="ru-RU"/>
        </a:p>
      </dgm:t>
    </dgm:pt>
    <dgm:pt modelId="{310171A0-C741-4F95-8B9D-6E68395C70CF}" type="pres">
      <dgm:prSet presAssocID="{D0EECE78-61EB-4E6B-A365-86C236714B7C}" presName="Text5" presStyleLbl="alignImgPlace1" presStyleIdx="4" presStyleCnt="6" custScaleX="83327" custScaleY="277815" custLinFactY="-25591" custLinFactNeighborX="1161" custLinFactNeighborY="-1000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7A5C64-C121-46F4-904E-1AFBF6700BEE}" type="pres">
      <dgm:prSet presAssocID="{14AB581D-1332-4C88-9ED2-CAD0933C2760}" presName="Image6" presStyleCnt="0"/>
      <dgm:spPr/>
      <dgm:t>
        <a:bodyPr/>
        <a:lstStyle/>
        <a:p>
          <a:endParaRPr lang="ru-RU"/>
        </a:p>
      </dgm:t>
    </dgm:pt>
    <dgm:pt modelId="{137C0BAD-AE7E-4E89-848B-541D01784D72}" type="pres">
      <dgm:prSet presAssocID="{14AB581D-1332-4C88-9ED2-CAD0933C2760}" presName="Image" presStyleLbl="alignImgPlace1" presStyleIdx="5" presStyleCnt="6" custScaleX="106218" custScaleY="125273"/>
      <dgm:spPr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</dgm:spPr>
      <dgm:t>
        <a:bodyPr/>
        <a:lstStyle/>
        <a:p>
          <a:endParaRPr lang="ru-RU"/>
        </a:p>
      </dgm:t>
    </dgm:pt>
    <dgm:pt modelId="{948A27B0-C382-48F6-ADE8-D511C4653800}" type="pres">
      <dgm:prSet presAssocID="{14AB581D-1332-4C88-9ED2-CAD0933C2760}" presName="Accent6" presStyleCnt="0"/>
      <dgm:spPr/>
      <dgm:t>
        <a:bodyPr/>
        <a:lstStyle/>
        <a:p>
          <a:endParaRPr lang="ru-RU"/>
        </a:p>
      </dgm:t>
    </dgm:pt>
    <dgm:pt modelId="{ABB42EB7-BBB2-4808-92CD-6F26106FB6BB}" type="pres">
      <dgm:prSet presAssocID="{14AB581D-1332-4C88-9ED2-CAD0933C2760}" presName="Accent" presStyleLbl="parChTrans1D1" presStyleIdx="5" presStyleCnt="6" custScaleY="126894"/>
      <dgm:spPr/>
      <dgm:t>
        <a:bodyPr/>
        <a:lstStyle/>
        <a:p>
          <a:endParaRPr lang="ru-RU"/>
        </a:p>
      </dgm:t>
    </dgm:pt>
    <dgm:pt modelId="{7F209E64-AB62-4D35-801F-7CA5B33AC961}" type="pres">
      <dgm:prSet presAssocID="{14AB581D-1332-4C88-9ED2-CAD0933C2760}" presName="Text6" presStyleLbl="alignImgPlace1" presStyleIdx="5" presStyleCnt="6" custScaleX="85059" custScaleY="148592" custLinFactNeighborX="-2235" custLinFactNeighborY="-2643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96539D-FB74-44F2-BC94-32DEF99B107B}" srcId="{0CBFB9BC-8CAF-4AA6-9BF6-E78462AB5E36}" destId="{EF71F51D-46B2-4EAB-82E1-0C2BC564A76B}" srcOrd="3" destOrd="0" parTransId="{0A568B49-BE57-49E3-A67C-6DC965FA132D}" sibTransId="{FA1F84CB-4CB6-4CCB-81DC-11304F93EB66}"/>
    <dgm:cxn modelId="{FCFCF73A-129F-453D-AFAB-7D88F4B9ABAB}" type="presOf" srcId="{9C40E8E4-FED8-4D3C-93ED-591CEE7421D2}" destId="{0EAECE1F-CE0A-4090-BCEB-08E372CE354C}" srcOrd="0" destOrd="0" presId="urn:microsoft.com/office/officeart/2011/layout/ThemePictureAccent"/>
    <dgm:cxn modelId="{61C14EC8-AF3C-4A54-A81E-F1AEB51C65B7}" srcId="{0CBFB9BC-8CAF-4AA6-9BF6-E78462AB5E36}" destId="{B86D4450-B56B-4BBB-BAC6-4182CC90D39C}" srcOrd="6" destOrd="0" parTransId="{10D3F0A5-778B-4A80-8B30-CA3A4A6EEF96}" sibTransId="{8425275D-34C9-40FA-8D34-23F029594759}"/>
    <dgm:cxn modelId="{A9018486-9FD5-4324-8774-B5DEA2C7AAE2}" type="presOf" srcId="{67CBED46-9100-453A-B96F-0D92B140C094}" destId="{2CF8AE1E-8B1F-4122-81AA-3C3ED7366B50}" srcOrd="0" destOrd="0" presId="urn:microsoft.com/office/officeart/2011/layout/ThemePictureAccent"/>
    <dgm:cxn modelId="{C7EC3963-E6D2-4795-A1CA-691720AAF291}" type="presOf" srcId="{457FAC16-800F-4D7F-876E-BF21EB32B4DE}" destId="{4C2640B9-CC5C-45B6-B5C5-59C58B4A075E}" srcOrd="0" destOrd="0" presId="urn:microsoft.com/office/officeart/2011/layout/ThemePictureAccent"/>
    <dgm:cxn modelId="{17701392-2A80-435F-A4D2-B226996626D9}" srcId="{0CBFB9BC-8CAF-4AA6-9BF6-E78462AB5E36}" destId="{D0EECE78-61EB-4E6B-A365-86C236714B7C}" srcOrd="4" destOrd="0" parTransId="{812231DA-116D-4855-A4FD-38B50741A628}" sibTransId="{D3C27FA8-985A-4E32-A5E6-F9DD6B46C1E3}"/>
    <dgm:cxn modelId="{EF9FAF95-459B-470F-A74A-D31E4FC2A1D7}" srcId="{0CBFB9BC-8CAF-4AA6-9BF6-E78462AB5E36}" destId="{548166B8-3D80-45C4-A670-D41BACDF2DF8}" srcOrd="7" destOrd="0" parTransId="{954120BE-0E26-4015-8739-A1CA4CAFC6A6}" sibTransId="{4FDDE8DD-411E-4769-BC77-BA58020123EC}"/>
    <dgm:cxn modelId="{E7FB9FED-80EC-49AF-8BB5-FEF1CD9B3FE7}" type="presOf" srcId="{D0EECE78-61EB-4E6B-A365-86C236714B7C}" destId="{310171A0-C741-4F95-8B9D-6E68395C70CF}" srcOrd="0" destOrd="0" presId="urn:microsoft.com/office/officeart/2011/layout/ThemePictureAccent"/>
    <dgm:cxn modelId="{748171B1-CA62-4ABE-9865-1489F72BD7D9}" srcId="{0CBFB9BC-8CAF-4AA6-9BF6-E78462AB5E36}" destId="{457FAC16-800F-4D7F-876E-BF21EB32B4DE}" srcOrd="2" destOrd="0" parTransId="{A07C3252-6A7E-4842-ADBB-719CE4A0D06C}" sibTransId="{A226B18F-27B7-42A9-9C39-9910953F3D9D}"/>
    <dgm:cxn modelId="{BBFC5039-2C1F-4630-B0D8-7B49BD917EA9}" srcId="{0CBFB9BC-8CAF-4AA6-9BF6-E78462AB5E36}" destId="{C096587B-3342-480D-91A0-DC7863163C92}" srcOrd="9" destOrd="0" parTransId="{139D4026-0F6A-4A0B-B9CD-5D721D4565D1}" sibTransId="{41248633-710E-453D-83C1-FDD35195BB77}"/>
    <dgm:cxn modelId="{1190D389-D006-440F-9E90-8C6E54BF1156}" srcId="{0CBFB9BC-8CAF-4AA6-9BF6-E78462AB5E36}" destId="{8C6C05CB-E4BD-4C72-913D-30DF9C70A1C8}" srcOrd="8" destOrd="0" parTransId="{605250A1-9153-4E4B-8A8B-A9E43F824A63}" sibTransId="{02E00A79-3504-4CC8-8480-275FEFDFB0EC}"/>
    <dgm:cxn modelId="{9B53C0C8-2A95-4175-91B9-0DA2E71BE183}" srcId="{0CBFB9BC-8CAF-4AA6-9BF6-E78462AB5E36}" destId="{9C40E8E4-FED8-4D3C-93ED-591CEE7421D2}" srcOrd="1" destOrd="0" parTransId="{991478BF-C264-4C3C-9317-6F40C3C96318}" sibTransId="{018554E3-116C-49E8-8506-223B8FE87522}"/>
    <dgm:cxn modelId="{84DB6AD4-207E-45AB-9414-DCAF3C74E7BD}" srcId="{0CBFB9BC-8CAF-4AA6-9BF6-E78462AB5E36}" destId="{14AB581D-1332-4C88-9ED2-CAD0933C2760}" srcOrd="5" destOrd="0" parTransId="{825FC034-719C-4CA5-9083-53F16648FCD8}" sibTransId="{EF3B3F56-21BF-4663-90B9-56C94B8B5D8D}"/>
    <dgm:cxn modelId="{693E46A3-335F-4AAD-AF6D-80AA2D3D7F82}" type="presOf" srcId="{14AB581D-1332-4C88-9ED2-CAD0933C2760}" destId="{7F209E64-AB62-4D35-801F-7CA5B33AC961}" srcOrd="0" destOrd="0" presId="urn:microsoft.com/office/officeart/2011/layout/ThemePictureAccent"/>
    <dgm:cxn modelId="{D982E23E-8EBF-444D-B1F2-BF91CD46AE0B}" type="presOf" srcId="{0CBFB9BC-8CAF-4AA6-9BF6-E78462AB5E36}" destId="{DE15D155-BBD5-4ABC-BC05-C2F7001E89DD}" srcOrd="0" destOrd="0" presId="urn:microsoft.com/office/officeart/2011/layout/ThemePictureAccent"/>
    <dgm:cxn modelId="{2D3C314E-1E69-4D6B-9B0D-09A26566884A}" type="presOf" srcId="{EF71F51D-46B2-4EAB-82E1-0C2BC564A76B}" destId="{09B615FE-F4A8-47E6-AD2E-4CE19B07E136}" srcOrd="0" destOrd="0" presId="urn:microsoft.com/office/officeart/2011/layout/ThemePictureAccent"/>
    <dgm:cxn modelId="{DD4A0CA7-DCFD-47A9-A25F-34525A12B61E}" srcId="{0CBFB9BC-8CAF-4AA6-9BF6-E78462AB5E36}" destId="{67CBED46-9100-453A-B96F-0D92B140C094}" srcOrd="0" destOrd="0" parTransId="{DD0FBA43-6ADC-4428-894F-75E3C79FAA6F}" sibTransId="{5606D96E-A040-4CF9-A164-81747671704B}"/>
    <dgm:cxn modelId="{D8AF6744-FFF5-4747-A4B1-693107887FC2}" type="presParOf" srcId="{DE15D155-BBD5-4ABC-BC05-C2F7001E89DD}" destId="{AEEE9F25-5B8E-4A92-9A09-9E40901254EC}" srcOrd="0" destOrd="0" presId="urn:microsoft.com/office/officeart/2011/layout/ThemePictureAccent"/>
    <dgm:cxn modelId="{12604F94-9E05-47B0-87D8-D9A5686877FC}" type="presParOf" srcId="{AEEE9F25-5B8E-4A92-9A09-9E40901254EC}" destId="{18852FEB-44B6-49C0-9442-D96C12AF6806}" srcOrd="0" destOrd="0" presId="urn:microsoft.com/office/officeart/2011/layout/ThemePictureAccent"/>
    <dgm:cxn modelId="{F0D45560-7CF1-4041-AC6E-732E4DAA7EE8}" type="presParOf" srcId="{DE15D155-BBD5-4ABC-BC05-C2F7001E89DD}" destId="{338545D5-977C-42DB-BC2D-8D8A413C4420}" srcOrd="1" destOrd="0" presId="urn:microsoft.com/office/officeart/2011/layout/ThemePictureAccent"/>
    <dgm:cxn modelId="{0016C935-F61D-478E-A3C4-2C5CC9C5B8C5}" type="presParOf" srcId="{338545D5-977C-42DB-BC2D-8D8A413C4420}" destId="{D1C8B751-37FC-4008-BD1A-03152988CD50}" srcOrd="0" destOrd="0" presId="urn:microsoft.com/office/officeart/2011/layout/ThemePictureAccent"/>
    <dgm:cxn modelId="{B150A239-FF45-4E1B-938C-31B8884A79FE}" type="presParOf" srcId="{DE15D155-BBD5-4ABC-BC05-C2F7001E89DD}" destId="{2CF8AE1E-8B1F-4122-81AA-3C3ED7366B50}" srcOrd="2" destOrd="0" presId="urn:microsoft.com/office/officeart/2011/layout/ThemePictureAccent"/>
    <dgm:cxn modelId="{0D0DF82B-0964-4436-8EB8-8C7A97FE1698}" type="presParOf" srcId="{DE15D155-BBD5-4ABC-BC05-C2F7001E89DD}" destId="{14964F56-55EF-4332-A3B6-99BDC6DE22E3}" srcOrd="3" destOrd="0" presId="urn:microsoft.com/office/officeart/2011/layout/ThemePictureAccent"/>
    <dgm:cxn modelId="{46E066B1-DA34-4E70-A5AB-78DBBC87A7D3}" type="presParOf" srcId="{14964F56-55EF-4332-A3B6-99BDC6DE22E3}" destId="{CE4ECC06-4A7E-40B3-B146-1CAF67F3C3F9}" srcOrd="0" destOrd="0" presId="urn:microsoft.com/office/officeart/2011/layout/ThemePictureAccent"/>
    <dgm:cxn modelId="{752809BE-5DBC-4654-8412-1E1C7C6B9CD1}" type="presParOf" srcId="{DE15D155-BBD5-4ABC-BC05-C2F7001E89DD}" destId="{BF80BF6C-73B4-4019-9170-6E4E00B217A5}" srcOrd="4" destOrd="0" presId="urn:microsoft.com/office/officeart/2011/layout/ThemePictureAccent"/>
    <dgm:cxn modelId="{F5F5106A-3B1A-4592-8EB3-B01461463413}" type="presParOf" srcId="{BF80BF6C-73B4-4019-9170-6E4E00B217A5}" destId="{8076D942-B722-4085-8C64-128F70C0DE33}" srcOrd="0" destOrd="0" presId="urn:microsoft.com/office/officeart/2011/layout/ThemePictureAccent"/>
    <dgm:cxn modelId="{9A4D9949-FCBF-4964-97BB-B78BB7C5ECB8}" type="presParOf" srcId="{DE15D155-BBD5-4ABC-BC05-C2F7001E89DD}" destId="{0EAECE1F-CE0A-4090-BCEB-08E372CE354C}" srcOrd="5" destOrd="0" presId="urn:microsoft.com/office/officeart/2011/layout/ThemePictureAccent"/>
    <dgm:cxn modelId="{9983F445-1593-4C61-A506-B09F70F49155}" type="presParOf" srcId="{DE15D155-BBD5-4ABC-BC05-C2F7001E89DD}" destId="{3D7B0D58-45D8-4E9E-8C80-319AE373E694}" srcOrd="6" destOrd="0" presId="urn:microsoft.com/office/officeart/2011/layout/ThemePictureAccent"/>
    <dgm:cxn modelId="{48FF234B-EAD2-40F7-A1C0-4874678C8194}" type="presParOf" srcId="{3D7B0D58-45D8-4E9E-8C80-319AE373E694}" destId="{C4FB036D-8F48-4F26-A879-93AAB4474132}" srcOrd="0" destOrd="0" presId="urn:microsoft.com/office/officeart/2011/layout/ThemePictureAccent"/>
    <dgm:cxn modelId="{9F28F4BE-0F86-434B-9704-F5F6B4C93193}" type="presParOf" srcId="{DE15D155-BBD5-4ABC-BC05-C2F7001E89DD}" destId="{AE04BB46-4C80-477D-9076-16947593B906}" srcOrd="7" destOrd="0" presId="urn:microsoft.com/office/officeart/2011/layout/ThemePictureAccent"/>
    <dgm:cxn modelId="{76F15A67-1EBB-45EF-A804-17CAF4C0AB20}" type="presParOf" srcId="{AE04BB46-4C80-477D-9076-16947593B906}" destId="{0F90B9A7-51C4-4496-A983-1A1518E03311}" srcOrd="0" destOrd="0" presId="urn:microsoft.com/office/officeart/2011/layout/ThemePictureAccent"/>
    <dgm:cxn modelId="{298D4AEA-8E51-418E-8BF1-0D9FC5723DC8}" type="presParOf" srcId="{DE15D155-BBD5-4ABC-BC05-C2F7001E89DD}" destId="{4C2640B9-CC5C-45B6-B5C5-59C58B4A075E}" srcOrd="8" destOrd="0" presId="urn:microsoft.com/office/officeart/2011/layout/ThemePictureAccent"/>
    <dgm:cxn modelId="{9ADDF3D9-4093-4A99-8E31-4A2070754596}" type="presParOf" srcId="{DE15D155-BBD5-4ABC-BC05-C2F7001E89DD}" destId="{4BC17924-488F-4816-ABB2-BED6EBC2F311}" srcOrd="9" destOrd="0" presId="urn:microsoft.com/office/officeart/2011/layout/ThemePictureAccent"/>
    <dgm:cxn modelId="{D65EE13B-2733-46B7-8BA6-0DF01E6DD6EB}" type="presParOf" srcId="{4BC17924-488F-4816-ABB2-BED6EBC2F311}" destId="{478A99DB-E5A3-4BB0-AD5A-9578A574F417}" srcOrd="0" destOrd="0" presId="urn:microsoft.com/office/officeart/2011/layout/ThemePictureAccent"/>
    <dgm:cxn modelId="{CB81B175-C41A-4F9D-9798-C49940FD3C14}" type="presParOf" srcId="{DE15D155-BBD5-4ABC-BC05-C2F7001E89DD}" destId="{D19377ED-38B6-4ABA-A060-9D189E0F11B8}" srcOrd="10" destOrd="0" presId="urn:microsoft.com/office/officeart/2011/layout/ThemePictureAccent"/>
    <dgm:cxn modelId="{B0B0FB42-52A1-4833-A627-4E9586B68D68}" type="presParOf" srcId="{D19377ED-38B6-4ABA-A060-9D189E0F11B8}" destId="{9757FA45-3DA4-49B2-948D-4D8A88EB47B9}" srcOrd="0" destOrd="0" presId="urn:microsoft.com/office/officeart/2011/layout/ThemePictureAccent"/>
    <dgm:cxn modelId="{FF339112-45F0-4610-A4B6-278F3DDF102D}" type="presParOf" srcId="{DE15D155-BBD5-4ABC-BC05-C2F7001E89DD}" destId="{09B615FE-F4A8-47E6-AD2E-4CE19B07E136}" srcOrd="11" destOrd="0" presId="urn:microsoft.com/office/officeart/2011/layout/ThemePictureAccent"/>
    <dgm:cxn modelId="{A7AB3DD4-B052-4802-8E74-00D2DF377FAB}" type="presParOf" srcId="{DE15D155-BBD5-4ABC-BC05-C2F7001E89DD}" destId="{49E699D2-8BD2-4444-928C-78E8C7EA5E07}" srcOrd="12" destOrd="0" presId="urn:microsoft.com/office/officeart/2011/layout/ThemePictureAccent"/>
    <dgm:cxn modelId="{F851752C-8290-4D69-927C-99FAD5F75534}" type="presParOf" srcId="{49E699D2-8BD2-4444-928C-78E8C7EA5E07}" destId="{BB6FEBA4-C83C-43EF-8E69-943DB7527B72}" srcOrd="0" destOrd="0" presId="urn:microsoft.com/office/officeart/2011/layout/ThemePictureAccent"/>
    <dgm:cxn modelId="{5875BAE8-C2A1-49D0-A428-D95E9B93B2C3}" type="presParOf" srcId="{DE15D155-BBD5-4ABC-BC05-C2F7001E89DD}" destId="{FC863809-C34C-400F-9CE0-532290109617}" srcOrd="13" destOrd="0" presId="urn:microsoft.com/office/officeart/2011/layout/ThemePictureAccent"/>
    <dgm:cxn modelId="{A8C4FDA2-164E-4914-B602-BE645CDC9686}" type="presParOf" srcId="{FC863809-C34C-400F-9CE0-532290109617}" destId="{1C7B0E12-45CF-4F60-B3E6-469DA7201175}" srcOrd="0" destOrd="0" presId="urn:microsoft.com/office/officeart/2011/layout/ThemePictureAccent"/>
    <dgm:cxn modelId="{E4D15F09-60DB-4F36-8C0D-F0F7438C2B39}" type="presParOf" srcId="{DE15D155-BBD5-4ABC-BC05-C2F7001E89DD}" destId="{310171A0-C741-4F95-8B9D-6E68395C70CF}" srcOrd="14" destOrd="0" presId="urn:microsoft.com/office/officeart/2011/layout/ThemePictureAccent"/>
    <dgm:cxn modelId="{82F66750-20FB-46D3-B842-7D229DAC9FF7}" type="presParOf" srcId="{DE15D155-BBD5-4ABC-BC05-C2F7001E89DD}" destId="{BE7A5C64-C121-46F4-904E-1AFBF6700BEE}" srcOrd="15" destOrd="0" presId="urn:microsoft.com/office/officeart/2011/layout/ThemePictureAccent"/>
    <dgm:cxn modelId="{C93247EC-4729-4904-9440-2EB1DE61659A}" type="presParOf" srcId="{BE7A5C64-C121-46F4-904E-1AFBF6700BEE}" destId="{137C0BAD-AE7E-4E89-848B-541D01784D72}" srcOrd="0" destOrd="0" presId="urn:microsoft.com/office/officeart/2011/layout/ThemePictureAccent"/>
    <dgm:cxn modelId="{4679BBB6-09DF-4D1D-9C06-396CF2CBCD04}" type="presParOf" srcId="{DE15D155-BBD5-4ABC-BC05-C2F7001E89DD}" destId="{948A27B0-C382-48F6-ADE8-D511C4653800}" srcOrd="16" destOrd="0" presId="urn:microsoft.com/office/officeart/2011/layout/ThemePictureAccent"/>
    <dgm:cxn modelId="{CCD7B7A0-133A-4FFA-8CBF-09A9B8529758}" type="presParOf" srcId="{948A27B0-C382-48F6-ADE8-D511C4653800}" destId="{ABB42EB7-BBB2-4808-92CD-6F26106FB6BB}" srcOrd="0" destOrd="0" presId="urn:microsoft.com/office/officeart/2011/layout/ThemePictureAccent"/>
    <dgm:cxn modelId="{51AD232A-085C-4AD1-B0F0-C7344BDDF3A1}" type="presParOf" srcId="{DE15D155-BBD5-4ABC-BC05-C2F7001E89DD}" destId="{7F209E64-AB62-4D35-801F-7CA5B33AC961}" srcOrd="17" destOrd="0" presId="urn:microsoft.com/office/officeart/2011/layout/ThemePictureAccen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CE4D4BB-CE93-46A2-B768-93D8E65BA63F}" type="doc">
      <dgm:prSet loTypeId="urn:microsoft.com/office/officeart/2005/8/layout/list1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3B4C5F90-376F-4DD3-A537-99C83253F6AC}">
      <dgm:prSet phldrT="[Текст]" custT="1"/>
      <dgm:spPr/>
      <dgm:t>
        <a:bodyPr/>
        <a:lstStyle/>
        <a:p>
          <a:r>
            <a:rPr lang="ru-RU" sz="1050" b="1" dirty="0" smtClean="0">
              <a:ln/>
              <a:solidFill>
                <a:srgbClr val="003399"/>
              </a:solidFill>
            </a:rPr>
            <a:t>В создании участвуют сельхозтоваропроизводители  и  граждане, ведущие личные подсобные хозяйства</a:t>
          </a:r>
        </a:p>
        <a:p>
          <a:r>
            <a:rPr lang="ru-RU" sz="1050" b="1" dirty="0" smtClean="0">
              <a:ln/>
              <a:solidFill>
                <a:srgbClr val="003399"/>
              </a:solidFill>
            </a:rPr>
            <a:t>Число членов не менее 5 физических лиц или </a:t>
          </a:r>
          <a:br>
            <a:rPr lang="ru-RU" sz="1050" b="1" dirty="0" smtClean="0">
              <a:ln/>
              <a:solidFill>
                <a:srgbClr val="003399"/>
              </a:solidFill>
            </a:rPr>
          </a:br>
          <a:r>
            <a:rPr lang="ru-RU" sz="1050" b="1" dirty="0" smtClean="0">
              <a:ln/>
              <a:solidFill>
                <a:srgbClr val="003399"/>
              </a:solidFill>
            </a:rPr>
            <a:t>2 юридических лица</a:t>
          </a:r>
          <a:endParaRPr lang="ru-RU" sz="1050" dirty="0">
            <a:ln/>
            <a:solidFill>
              <a:srgbClr val="003399"/>
            </a:solidFill>
          </a:endParaRPr>
        </a:p>
      </dgm:t>
    </dgm:pt>
    <dgm:pt modelId="{32990CEB-230A-4937-831C-F2EF347E64FB}" type="parTrans" cxnId="{2EA25D33-3DAF-47FA-A8FC-54A8B6F5C834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CB486A0F-27E6-4CE9-8E76-B6A3A049D6BE}" type="sibTrans" cxnId="{2EA25D33-3DAF-47FA-A8FC-54A8B6F5C834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9886FD78-1C46-45D3-B18B-D4DD887ADC0A}">
      <dgm:prSet phldrT="[Текст]" custT="1"/>
      <dgm:spPr/>
      <dgm:t>
        <a:bodyPr/>
        <a:lstStyle/>
        <a:p>
          <a:r>
            <a:rPr lang="ru-RU" sz="1050" b="1" smtClean="0">
              <a:ln/>
              <a:solidFill>
                <a:srgbClr val="003399"/>
              </a:solidFill>
            </a:rPr>
            <a:t>Осуществление совместной производственной и хозяйственной деятельности</a:t>
          </a:r>
          <a:endParaRPr lang="ru-RU" sz="1050" dirty="0">
            <a:ln/>
            <a:solidFill>
              <a:srgbClr val="003399"/>
            </a:solidFill>
          </a:endParaRPr>
        </a:p>
      </dgm:t>
    </dgm:pt>
    <dgm:pt modelId="{8B13DCA6-6B0E-4289-8F6F-6714A55B21EF}" type="parTrans" cxnId="{21270E13-B3D8-43CC-B664-4E942D3977FF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56D70AB9-B146-492B-836E-8DB468294EF5}" type="sibTrans" cxnId="{21270E13-B3D8-43CC-B664-4E942D3977FF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3341EDF8-514C-417B-8547-FE47DAD74F73}">
      <dgm:prSet custT="1"/>
      <dgm:spPr/>
      <dgm:t>
        <a:bodyPr/>
        <a:lstStyle/>
        <a:p>
          <a:r>
            <a:rPr lang="ru-RU" sz="1050" b="1" dirty="0" smtClean="0">
              <a:ln/>
              <a:solidFill>
                <a:srgbClr val="C00000"/>
              </a:solidFill>
            </a:rPr>
            <a:t>Не менее 50%  </a:t>
          </a:r>
          <a:r>
            <a:rPr lang="ru-RU" sz="1050" b="1" dirty="0" smtClean="0">
              <a:ln/>
              <a:solidFill>
                <a:srgbClr val="003399"/>
              </a:solidFill>
            </a:rPr>
            <a:t>объема работ (услуг), выполняемых обслуживающими, перерабатывающим, сбытовыми (торговыми), снабженческими, животноводческими кооперативами, </a:t>
          </a:r>
          <a:r>
            <a:rPr lang="ru-RU" sz="1050" b="1" dirty="0" smtClean="0">
              <a:ln/>
              <a:solidFill>
                <a:srgbClr val="C00000"/>
              </a:solidFill>
            </a:rPr>
            <a:t>должно осуществляться для членов данных  кооперативов</a:t>
          </a:r>
          <a:endParaRPr lang="ru-RU" sz="1050" b="1" dirty="0">
            <a:ln/>
            <a:solidFill>
              <a:srgbClr val="C00000"/>
            </a:solidFill>
          </a:endParaRPr>
        </a:p>
      </dgm:t>
    </dgm:pt>
    <dgm:pt modelId="{59A2C28C-22F6-4AA9-BDF4-FDE07325814E}" type="parTrans" cxnId="{F0E8C927-6A1E-48DD-8138-310A28CD1E0C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C8D023B7-8725-48ED-AD53-81841F595DBC}" type="sibTrans" cxnId="{F0E8C927-6A1E-48DD-8138-310A28CD1E0C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82935834-85F6-4095-AFF4-41471DD6E151}">
      <dgm:prSet custT="1"/>
      <dgm:spPr/>
      <dgm:t>
        <a:bodyPr/>
        <a:lstStyle/>
        <a:p>
          <a:r>
            <a:rPr lang="ru-RU" sz="1050" b="1" dirty="0" smtClean="0">
              <a:ln/>
              <a:solidFill>
                <a:srgbClr val="003399"/>
              </a:solidFill>
            </a:rPr>
            <a:t>Паевые взносы  определяются исходя из объемов участия в хозяйственной деятельности Кооператива. Дополнительные взносы - по решению членов Кооператива.  Паевые взносы не  облагаются налогом.</a:t>
          </a:r>
          <a:endParaRPr lang="ru-RU" sz="1050" b="1" dirty="0">
            <a:ln/>
            <a:solidFill>
              <a:srgbClr val="003399"/>
            </a:solidFill>
          </a:endParaRPr>
        </a:p>
      </dgm:t>
    </dgm:pt>
    <dgm:pt modelId="{356F98FE-D87A-474D-B444-5F342DC3BF45}" type="parTrans" cxnId="{38045F4D-C3A3-4BF1-847F-BA13F61F668A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10CC2EF8-F964-449B-BF5A-855DCA035ED0}" type="sibTrans" cxnId="{38045F4D-C3A3-4BF1-847F-BA13F61F668A}">
      <dgm:prSet/>
      <dgm:spPr/>
      <dgm:t>
        <a:bodyPr/>
        <a:lstStyle/>
        <a:p>
          <a:endParaRPr lang="ru-RU" sz="1200">
            <a:solidFill>
              <a:srgbClr val="003399"/>
            </a:solidFill>
          </a:endParaRPr>
        </a:p>
      </dgm:t>
    </dgm:pt>
    <dgm:pt modelId="{790FA133-5CC6-4C7F-A1BF-F4746B0344A3}" type="pres">
      <dgm:prSet presAssocID="{4CE4D4BB-CE93-46A2-B768-93D8E65BA6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C7648-080A-4C92-97F0-E8C4973BD456}" type="pres">
      <dgm:prSet presAssocID="{3B4C5F90-376F-4DD3-A537-99C83253F6AC}" presName="parentLin" presStyleCnt="0"/>
      <dgm:spPr/>
      <dgm:t>
        <a:bodyPr/>
        <a:lstStyle/>
        <a:p>
          <a:endParaRPr lang="ru-RU"/>
        </a:p>
      </dgm:t>
    </dgm:pt>
    <dgm:pt modelId="{496C00A6-1770-4EC6-B231-F8A4C3E608F4}" type="pres">
      <dgm:prSet presAssocID="{3B4C5F90-376F-4DD3-A537-99C83253F6A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98070E2-86BF-40C0-8831-1E3E0E51A7D0}" type="pres">
      <dgm:prSet presAssocID="{3B4C5F90-376F-4DD3-A537-99C83253F6AC}" presName="parentText" presStyleLbl="node1" presStyleIdx="0" presStyleCnt="4" custScaleX="121978" custScaleY="16229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5A558-F920-412F-854E-873483ECCFAE}" type="pres">
      <dgm:prSet presAssocID="{3B4C5F90-376F-4DD3-A537-99C83253F6AC}" presName="negativeSpace" presStyleCnt="0"/>
      <dgm:spPr/>
      <dgm:t>
        <a:bodyPr/>
        <a:lstStyle/>
        <a:p>
          <a:endParaRPr lang="ru-RU"/>
        </a:p>
      </dgm:t>
    </dgm:pt>
    <dgm:pt modelId="{537135D6-0382-4091-B512-373115E9477C}" type="pres">
      <dgm:prSet presAssocID="{3B4C5F90-376F-4DD3-A537-99C83253F6AC}" presName="childText" presStyleLbl="conFgAcc1" presStyleIdx="0" presStyleCnt="4" custScaleX="664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C1787E-A9B4-42D1-9332-E107CB51AC23}" type="pres">
      <dgm:prSet presAssocID="{CB486A0F-27E6-4CE9-8E76-B6A3A049D6BE}" presName="spaceBetweenRectangles" presStyleCnt="0"/>
      <dgm:spPr/>
      <dgm:t>
        <a:bodyPr/>
        <a:lstStyle/>
        <a:p>
          <a:endParaRPr lang="ru-RU"/>
        </a:p>
      </dgm:t>
    </dgm:pt>
    <dgm:pt modelId="{07DC1999-0183-4C6F-A7B4-7DDE20366C41}" type="pres">
      <dgm:prSet presAssocID="{9886FD78-1C46-45D3-B18B-D4DD887ADC0A}" presName="parentLin" presStyleCnt="0"/>
      <dgm:spPr/>
      <dgm:t>
        <a:bodyPr/>
        <a:lstStyle/>
        <a:p>
          <a:endParaRPr lang="ru-RU"/>
        </a:p>
      </dgm:t>
    </dgm:pt>
    <dgm:pt modelId="{08950FC9-45AC-489D-A26C-DE08353FA2D6}" type="pres">
      <dgm:prSet presAssocID="{9886FD78-1C46-45D3-B18B-D4DD887ADC0A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138D1DE-F11E-4CE9-A28F-759000CB78F7}" type="pres">
      <dgm:prSet presAssocID="{9886FD78-1C46-45D3-B18B-D4DD887ADC0A}" presName="parentText" presStyleLbl="node1" presStyleIdx="1" presStyleCnt="4" custScaleX="122941" custLinFactNeighborX="-29824" custLinFactNeighborY="13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49EB54-37E3-419B-9DF2-949B94DB808E}" type="pres">
      <dgm:prSet presAssocID="{9886FD78-1C46-45D3-B18B-D4DD887ADC0A}" presName="negativeSpace" presStyleCnt="0"/>
      <dgm:spPr/>
      <dgm:t>
        <a:bodyPr/>
        <a:lstStyle/>
        <a:p>
          <a:endParaRPr lang="ru-RU"/>
        </a:p>
      </dgm:t>
    </dgm:pt>
    <dgm:pt modelId="{83AC9405-7C79-4E87-A1D1-8C8805E57896}" type="pres">
      <dgm:prSet presAssocID="{9886FD78-1C46-45D3-B18B-D4DD887ADC0A}" presName="childText" presStyleLbl="conFgAcc1" presStyleIdx="1" presStyleCnt="4" custScaleX="66406" custLinFactNeighborX="326" custLinFactNeighborY="-194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8A36DF1-00EC-489C-9F2A-1679D851C004}" type="pres">
      <dgm:prSet presAssocID="{56D70AB9-B146-492B-836E-8DB468294EF5}" presName="spaceBetweenRectangles" presStyleCnt="0"/>
      <dgm:spPr/>
      <dgm:t>
        <a:bodyPr/>
        <a:lstStyle/>
        <a:p>
          <a:endParaRPr lang="ru-RU"/>
        </a:p>
      </dgm:t>
    </dgm:pt>
    <dgm:pt modelId="{6A03446C-D7AF-4F11-AECF-9B09CC0089AF}" type="pres">
      <dgm:prSet presAssocID="{3341EDF8-514C-417B-8547-FE47DAD74F73}" presName="parentLin" presStyleCnt="0"/>
      <dgm:spPr/>
      <dgm:t>
        <a:bodyPr/>
        <a:lstStyle/>
        <a:p>
          <a:endParaRPr lang="ru-RU"/>
        </a:p>
      </dgm:t>
    </dgm:pt>
    <dgm:pt modelId="{F1876502-30BF-44AE-AF1A-D92EEE76DF9C}" type="pres">
      <dgm:prSet presAssocID="{3341EDF8-514C-417B-8547-FE47DAD74F7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E4CB101-7A3E-4AED-93D1-668753811CF8}" type="pres">
      <dgm:prSet presAssocID="{3341EDF8-514C-417B-8547-FE47DAD74F73}" presName="parentText" presStyleLbl="node1" presStyleIdx="2" presStyleCnt="4" custScaleX="123077" custScaleY="1717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3BBA53-01C3-40E1-BC52-E738C0366BB0}" type="pres">
      <dgm:prSet presAssocID="{3341EDF8-514C-417B-8547-FE47DAD74F73}" presName="negativeSpace" presStyleCnt="0"/>
      <dgm:spPr/>
      <dgm:t>
        <a:bodyPr/>
        <a:lstStyle/>
        <a:p>
          <a:endParaRPr lang="ru-RU"/>
        </a:p>
      </dgm:t>
    </dgm:pt>
    <dgm:pt modelId="{6DB29400-7960-44EA-87C4-5EB6AC9391AC}" type="pres">
      <dgm:prSet presAssocID="{3341EDF8-514C-417B-8547-FE47DAD74F73}" presName="childText" presStyleLbl="conFgAcc1" presStyleIdx="2" presStyleCnt="4" custScaleX="6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778962-CD57-4386-9AEA-99BFD0D31757}" type="pres">
      <dgm:prSet presAssocID="{C8D023B7-8725-48ED-AD53-81841F595DBC}" presName="spaceBetweenRectangles" presStyleCnt="0"/>
      <dgm:spPr/>
      <dgm:t>
        <a:bodyPr/>
        <a:lstStyle/>
        <a:p>
          <a:endParaRPr lang="ru-RU"/>
        </a:p>
      </dgm:t>
    </dgm:pt>
    <dgm:pt modelId="{6BF68893-6FC4-4309-BB74-1B58A829CC88}" type="pres">
      <dgm:prSet presAssocID="{82935834-85F6-4095-AFF4-41471DD6E151}" presName="parentLin" presStyleCnt="0"/>
      <dgm:spPr/>
      <dgm:t>
        <a:bodyPr/>
        <a:lstStyle/>
        <a:p>
          <a:endParaRPr lang="ru-RU"/>
        </a:p>
      </dgm:t>
    </dgm:pt>
    <dgm:pt modelId="{CA921415-0C06-40D0-A2D4-BCDD38168566}" type="pres">
      <dgm:prSet presAssocID="{82935834-85F6-4095-AFF4-41471DD6E151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9C35C76-8AFB-4757-AD18-E2426359AC15}" type="pres">
      <dgm:prSet presAssocID="{82935834-85F6-4095-AFF4-41471DD6E151}" presName="parentText" presStyleLbl="node1" presStyleIdx="3" presStyleCnt="4" custScaleX="121978" custScaleY="14502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6BA8301-4A82-4643-9D56-3FB7D9C37B0D}" type="pres">
      <dgm:prSet presAssocID="{82935834-85F6-4095-AFF4-41471DD6E151}" presName="negativeSpace" presStyleCnt="0"/>
      <dgm:spPr/>
      <dgm:t>
        <a:bodyPr/>
        <a:lstStyle/>
        <a:p>
          <a:endParaRPr lang="ru-RU"/>
        </a:p>
      </dgm:t>
    </dgm:pt>
    <dgm:pt modelId="{7BFCB224-94FF-43F4-B6EE-CB0478100347}" type="pres">
      <dgm:prSet presAssocID="{82935834-85F6-4095-AFF4-41471DD6E151}" presName="childText" presStyleLbl="conFgAcc1" presStyleIdx="3" presStyleCnt="4" custScaleX="717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78DE3C7-14EE-487C-B717-72C228A27AC3}" type="presOf" srcId="{9886FD78-1C46-45D3-B18B-D4DD887ADC0A}" destId="{B138D1DE-F11E-4CE9-A28F-759000CB78F7}" srcOrd="1" destOrd="0" presId="urn:microsoft.com/office/officeart/2005/8/layout/list1"/>
    <dgm:cxn modelId="{21270E13-B3D8-43CC-B664-4E942D3977FF}" srcId="{4CE4D4BB-CE93-46A2-B768-93D8E65BA63F}" destId="{9886FD78-1C46-45D3-B18B-D4DD887ADC0A}" srcOrd="1" destOrd="0" parTransId="{8B13DCA6-6B0E-4289-8F6F-6714A55B21EF}" sibTransId="{56D70AB9-B146-492B-836E-8DB468294EF5}"/>
    <dgm:cxn modelId="{38045F4D-C3A3-4BF1-847F-BA13F61F668A}" srcId="{4CE4D4BB-CE93-46A2-B768-93D8E65BA63F}" destId="{82935834-85F6-4095-AFF4-41471DD6E151}" srcOrd="3" destOrd="0" parTransId="{356F98FE-D87A-474D-B444-5F342DC3BF45}" sibTransId="{10CC2EF8-F964-449B-BF5A-855DCA035ED0}"/>
    <dgm:cxn modelId="{17ECB962-696C-4494-8965-377F16359389}" type="presOf" srcId="{3341EDF8-514C-417B-8547-FE47DAD74F73}" destId="{3E4CB101-7A3E-4AED-93D1-668753811CF8}" srcOrd="1" destOrd="0" presId="urn:microsoft.com/office/officeart/2005/8/layout/list1"/>
    <dgm:cxn modelId="{2EA25D33-3DAF-47FA-A8FC-54A8B6F5C834}" srcId="{4CE4D4BB-CE93-46A2-B768-93D8E65BA63F}" destId="{3B4C5F90-376F-4DD3-A537-99C83253F6AC}" srcOrd="0" destOrd="0" parTransId="{32990CEB-230A-4937-831C-F2EF347E64FB}" sibTransId="{CB486A0F-27E6-4CE9-8E76-B6A3A049D6BE}"/>
    <dgm:cxn modelId="{BF739302-3A09-4F28-BD3A-451467917DD1}" type="presOf" srcId="{3341EDF8-514C-417B-8547-FE47DAD74F73}" destId="{F1876502-30BF-44AE-AF1A-D92EEE76DF9C}" srcOrd="0" destOrd="0" presId="urn:microsoft.com/office/officeart/2005/8/layout/list1"/>
    <dgm:cxn modelId="{F0E8C927-6A1E-48DD-8138-310A28CD1E0C}" srcId="{4CE4D4BB-CE93-46A2-B768-93D8E65BA63F}" destId="{3341EDF8-514C-417B-8547-FE47DAD74F73}" srcOrd="2" destOrd="0" parTransId="{59A2C28C-22F6-4AA9-BDF4-FDE07325814E}" sibTransId="{C8D023B7-8725-48ED-AD53-81841F595DBC}"/>
    <dgm:cxn modelId="{90F33407-7FA5-4BB5-9505-CEB805B4D8ED}" type="presOf" srcId="{9886FD78-1C46-45D3-B18B-D4DD887ADC0A}" destId="{08950FC9-45AC-489D-A26C-DE08353FA2D6}" srcOrd="0" destOrd="0" presId="urn:microsoft.com/office/officeart/2005/8/layout/list1"/>
    <dgm:cxn modelId="{7DCAB7A3-5F56-499E-9AFC-3FE7C4EEFBAB}" type="presOf" srcId="{4CE4D4BB-CE93-46A2-B768-93D8E65BA63F}" destId="{790FA133-5CC6-4C7F-A1BF-F4746B0344A3}" srcOrd="0" destOrd="0" presId="urn:microsoft.com/office/officeart/2005/8/layout/list1"/>
    <dgm:cxn modelId="{BE27D4EA-60C1-4085-A95B-34163C53327E}" type="presOf" srcId="{3B4C5F90-376F-4DD3-A537-99C83253F6AC}" destId="{498070E2-86BF-40C0-8831-1E3E0E51A7D0}" srcOrd="1" destOrd="0" presId="urn:microsoft.com/office/officeart/2005/8/layout/list1"/>
    <dgm:cxn modelId="{C2F80B94-CCAE-41A3-A047-5BDC9E02239A}" type="presOf" srcId="{3B4C5F90-376F-4DD3-A537-99C83253F6AC}" destId="{496C00A6-1770-4EC6-B231-F8A4C3E608F4}" srcOrd="0" destOrd="0" presId="urn:microsoft.com/office/officeart/2005/8/layout/list1"/>
    <dgm:cxn modelId="{C77CACBE-7CD1-4DDC-9E8F-0890024D9206}" type="presOf" srcId="{82935834-85F6-4095-AFF4-41471DD6E151}" destId="{CA921415-0C06-40D0-A2D4-BCDD38168566}" srcOrd="0" destOrd="0" presId="urn:microsoft.com/office/officeart/2005/8/layout/list1"/>
    <dgm:cxn modelId="{D9DB728D-3B58-48DD-B3D5-86C26EF02EE6}" type="presOf" srcId="{82935834-85F6-4095-AFF4-41471DD6E151}" destId="{39C35C76-8AFB-4757-AD18-E2426359AC15}" srcOrd="1" destOrd="0" presId="urn:microsoft.com/office/officeart/2005/8/layout/list1"/>
    <dgm:cxn modelId="{9F404BA4-9AE8-4E5A-8F38-2CF2BE4D236C}" type="presParOf" srcId="{790FA133-5CC6-4C7F-A1BF-F4746B0344A3}" destId="{516C7648-080A-4C92-97F0-E8C4973BD456}" srcOrd="0" destOrd="0" presId="urn:microsoft.com/office/officeart/2005/8/layout/list1"/>
    <dgm:cxn modelId="{25F8E5B6-3F14-46C0-859E-B7E51E702A11}" type="presParOf" srcId="{516C7648-080A-4C92-97F0-E8C4973BD456}" destId="{496C00A6-1770-4EC6-B231-F8A4C3E608F4}" srcOrd="0" destOrd="0" presId="urn:microsoft.com/office/officeart/2005/8/layout/list1"/>
    <dgm:cxn modelId="{B04B7640-8548-4963-B3EE-DC00FAD33CF2}" type="presParOf" srcId="{516C7648-080A-4C92-97F0-E8C4973BD456}" destId="{498070E2-86BF-40C0-8831-1E3E0E51A7D0}" srcOrd="1" destOrd="0" presId="urn:microsoft.com/office/officeart/2005/8/layout/list1"/>
    <dgm:cxn modelId="{723B9CCC-7D1C-4D69-A1B0-9C41D4A617BA}" type="presParOf" srcId="{790FA133-5CC6-4C7F-A1BF-F4746B0344A3}" destId="{C9E5A558-F920-412F-854E-873483ECCFAE}" srcOrd="1" destOrd="0" presId="urn:microsoft.com/office/officeart/2005/8/layout/list1"/>
    <dgm:cxn modelId="{85E070D1-ACA0-4A39-80B6-19A0C0A24DBD}" type="presParOf" srcId="{790FA133-5CC6-4C7F-A1BF-F4746B0344A3}" destId="{537135D6-0382-4091-B512-373115E9477C}" srcOrd="2" destOrd="0" presId="urn:microsoft.com/office/officeart/2005/8/layout/list1"/>
    <dgm:cxn modelId="{71716094-B37B-4056-BB3C-E72034E7142B}" type="presParOf" srcId="{790FA133-5CC6-4C7F-A1BF-F4746B0344A3}" destId="{D5C1787E-A9B4-42D1-9332-E107CB51AC23}" srcOrd="3" destOrd="0" presId="urn:microsoft.com/office/officeart/2005/8/layout/list1"/>
    <dgm:cxn modelId="{273AF318-7DA4-446D-B607-23FCC2DD16AF}" type="presParOf" srcId="{790FA133-5CC6-4C7F-A1BF-F4746B0344A3}" destId="{07DC1999-0183-4C6F-A7B4-7DDE20366C41}" srcOrd="4" destOrd="0" presId="urn:microsoft.com/office/officeart/2005/8/layout/list1"/>
    <dgm:cxn modelId="{1BF00205-794B-4451-A73D-85D4AA545D19}" type="presParOf" srcId="{07DC1999-0183-4C6F-A7B4-7DDE20366C41}" destId="{08950FC9-45AC-489D-A26C-DE08353FA2D6}" srcOrd="0" destOrd="0" presId="urn:microsoft.com/office/officeart/2005/8/layout/list1"/>
    <dgm:cxn modelId="{0254F24B-BE0E-495E-8E55-E823B61D3FD3}" type="presParOf" srcId="{07DC1999-0183-4C6F-A7B4-7DDE20366C41}" destId="{B138D1DE-F11E-4CE9-A28F-759000CB78F7}" srcOrd="1" destOrd="0" presId="urn:microsoft.com/office/officeart/2005/8/layout/list1"/>
    <dgm:cxn modelId="{3B7807D1-ABE0-487C-800B-3D07D2A0CB2A}" type="presParOf" srcId="{790FA133-5CC6-4C7F-A1BF-F4746B0344A3}" destId="{C449EB54-37E3-419B-9DF2-949B94DB808E}" srcOrd="5" destOrd="0" presId="urn:microsoft.com/office/officeart/2005/8/layout/list1"/>
    <dgm:cxn modelId="{EED81B06-449E-4039-B4F9-95A7856F2A6F}" type="presParOf" srcId="{790FA133-5CC6-4C7F-A1BF-F4746B0344A3}" destId="{83AC9405-7C79-4E87-A1D1-8C8805E57896}" srcOrd="6" destOrd="0" presId="urn:microsoft.com/office/officeart/2005/8/layout/list1"/>
    <dgm:cxn modelId="{8BAC7B18-A980-4E8F-81D4-8430B19BEB3D}" type="presParOf" srcId="{790FA133-5CC6-4C7F-A1BF-F4746B0344A3}" destId="{98A36DF1-00EC-489C-9F2A-1679D851C004}" srcOrd="7" destOrd="0" presId="urn:microsoft.com/office/officeart/2005/8/layout/list1"/>
    <dgm:cxn modelId="{CB5C8CA5-215F-4997-BF23-58A318C64FB9}" type="presParOf" srcId="{790FA133-5CC6-4C7F-A1BF-F4746B0344A3}" destId="{6A03446C-D7AF-4F11-AECF-9B09CC0089AF}" srcOrd="8" destOrd="0" presId="urn:microsoft.com/office/officeart/2005/8/layout/list1"/>
    <dgm:cxn modelId="{506EDDDA-EB77-4A69-B0FC-17F8FF99F6D5}" type="presParOf" srcId="{6A03446C-D7AF-4F11-AECF-9B09CC0089AF}" destId="{F1876502-30BF-44AE-AF1A-D92EEE76DF9C}" srcOrd="0" destOrd="0" presId="urn:microsoft.com/office/officeart/2005/8/layout/list1"/>
    <dgm:cxn modelId="{08BCA17D-2626-4832-8921-BBACE23F9C58}" type="presParOf" srcId="{6A03446C-D7AF-4F11-AECF-9B09CC0089AF}" destId="{3E4CB101-7A3E-4AED-93D1-668753811CF8}" srcOrd="1" destOrd="0" presId="urn:microsoft.com/office/officeart/2005/8/layout/list1"/>
    <dgm:cxn modelId="{E4D3B43B-E234-42DA-B93C-4581FE089BE4}" type="presParOf" srcId="{790FA133-5CC6-4C7F-A1BF-F4746B0344A3}" destId="{143BBA53-01C3-40E1-BC52-E738C0366BB0}" srcOrd="9" destOrd="0" presId="urn:microsoft.com/office/officeart/2005/8/layout/list1"/>
    <dgm:cxn modelId="{0F816899-F088-44CF-AE0B-4641628A6BC1}" type="presParOf" srcId="{790FA133-5CC6-4C7F-A1BF-F4746B0344A3}" destId="{6DB29400-7960-44EA-87C4-5EB6AC9391AC}" srcOrd="10" destOrd="0" presId="urn:microsoft.com/office/officeart/2005/8/layout/list1"/>
    <dgm:cxn modelId="{EA0071FE-1D15-4BE1-9CBC-F33460A100AE}" type="presParOf" srcId="{790FA133-5CC6-4C7F-A1BF-F4746B0344A3}" destId="{38778962-CD57-4386-9AEA-99BFD0D31757}" srcOrd="11" destOrd="0" presId="urn:microsoft.com/office/officeart/2005/8/layout/list1"/>
    <dgm:cxn modelId="{DD4545FC-A212-45CD-8A71-A82249F6BCAE}" type="presParOf" srcId="{790FA133-5CC6-4C7F-A1BF-F4746B0344A3}" destId="{6BF68893-6FC4-4309-BB74-1B58A829CC88}" srcOrd="12" destOrd="0" presId="urn:microsoft.com/office/officeart/2005/8/layout/list1"/>
    <dgm:cxn modelId="{AE22535B-60EF-427B-884D-9CD0302CA9C2}" type="presParOf" srcId="{6BF68893-6FC4-4309-BB74-1B58A829CC88}" destId="{CA921415-0C06-40D0-A2D4-BCDD38168566}" srcOrd="0" destOrd="0" presId="urn:microsoft.com/office/officeart/2005/8/layout/list1"/>
    <dgm:cxn modelId="{1ABF3A4F-308C-4623-8C2F-80003CD58003}" type="presParOf" srcId="{6BF68893-6FC4-4309-BB74-1B58A829CC88}" destId="{39C35C76-8AFB-4757-AD18-E2426359AC15}" srcOrd="1" destOrd="0" presId="urn:microsoft.com/office/officeart/2005/8/layout/list1"/>
    <dgm:cxn modelId="{9B8012F1-AB2E-496F-870B-39027FD138A2}" type="presParOf" srcId="{790FA133-5CC6-4C7F-A1BF-F4746B0344A3}" destId="{56BA8301-4A82-4643-9D56-3FB7D9C37B0D}" srcOrd="13" destOrd="0" presId="urn:microsoft.com/office/officeart/2005/8/layout/list1"/>
    <dgm:cxn modelId="{30C30240-12A0-4D68-9E95-32D097D40F35}" type="presParOf" srcId="{790FA133-5CC6-4C7F-A1BF-F4746B0344A3}" destId="{7BFCB224-94FF-43F4-B6EE-CB0478100347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D2B242C2-F5AB-4ADF-83A9-A21F1DB03D5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C84FC679-39AF-45D8-A85A-3B8F4794D1EF}">
      <dgm:prSet phldrT="[Текст]" custT="1"/>
      <dgm:spPr/>
      <dgm:t>
        <a:bodyPr/>
        <a:lstStyle/>
        <a:p>
          <a:r>
            <a:rPr lang="ru-RU" sz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dirty="0">
            <a:ln>
              <a:solidFill>
                <a:schemeClr val="bg1"/>
              </a:solidFill>
            </a:ln>
          </a:endParaRPr>
        </a:p>
      </dgm:t>
    </dgm:pt>
    <dgm:pt modelId="{C2C88E70-4EA6-4573-9921-3DE250133E01}" type="parTrans" cxnId="{A784ED25-2727-4433-8CBA-25FEB6CE3BFA}">
      <dgm:prSet/>
      <dgm:spPr/>
      <dgm:t>
        <a:bodyPr/>
        <a:lstStyle/>
        <a:p>
          <a:endParaRPr lang="ru-RU" sz="1050"/>
        </a:p>
      </dgm:t>
    </dgm:pt>
    <dgm:pt modelId="{98695DA7-5DF3-4CA1-9054-EABE4C4EBB97}" type="sibTrans" cxnId="{A784ED25-2727-4433-8CBA-25FEB6CE3BFA}">
      <dgm:prSet/>
      <dgm:spPr/>
      <dgm:t>
        <a:bodyPr/>
        <a:lstStyle/>
        <a:p>
          <a:endParaRPr lang="ru-RU" sz="1050"/>
        </a:p>
      </dgm:t>
    </dgm:pt>
    <dgm:pt modelId="{9B0E8580-51F7-4DEC-BD34-C3E1A0A6E5EA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Правление  и/или</a:t>
          </a:r>
        </a:p>
        <a:p>
          <a:r>
            <a:rPr lang="ru-RU" sz="1050" b="1" dirty="0" smtClean="0">
              <a:solidFill>
                <a:srgbClr val="000099"/>
              </a:solidFill>
            </a:rPr>
            <a:t>Председатель </a:t>
          </a:r>
        </a:p>
        <a:p>
          <a:r>
            <a:rPr lang="ru-RU" sz="1000" b="1" dirty="0" smtClean="0">
              <a:solidFill>
                <a:srgbClr val="000099"/>
              </a:solidFill>
            </a:rPr>
            <a:t>(членов кооператива менее 25 человек) </a:t>
          </a:r>
          <a:endParaRPr lang="ru-RU" sz="1000" b="1" dirty="0">
            <a:solidFill>
              <a:srgbClr val="000099"/>
            </a:solidFill>
          </a:endParaRPr>
        </a:p>
      </dgm:t>
    </dgm:pt>
    <dgm:pt modelId="{1EE9C061-66A7-4368-AC05-0309C6E156EB}" type="parTrans" cxnId="{0BEEEAA6-9DE0-4889-9F88-81E68C250DCF}">
      <dgm:prSet/>
      <dgm:spPr/>
      <dgm:t>
        <a:bodyPr/>
        <a:lstStyle/>
        <a:p>
          <a:endParaRPr lang="ru-RU" sz="1050"/>
        </a:p>
      </dgm:t>
    </dgm:pt>
    <dgm:pt modelId="{C887FA63-2723-4A44-B520-03AC06F73330}" type="sibTrans" cxnId="{0BEEEAA6-9DE0-4889-9F88-81E68C250DCF}">
      <dgm:prSet/>
      <dgm:spPr/>
      <dgm:t>
        <a:bodyPr/>
        <a:lstStyle/>
        <a:p>
          <a:endParaRPr lang="ru-RU" sz="1050"/>
        </a:p>
      </dgm:t>
    </dgm:pt>
    <dgm:pt modelId="{9CAFBB6F-3E60-4968-8495-9CE691D1D3DD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dirty="0">
            <a:solidFill>
              <a:srgbClr val="000099"/>
            </a:solidFill>
          </a:endParaRPr>
        </a:p>
      </dgm:t>
    </dgm:pt>
    <dgm:pt modelId="{313E4118-2EF3-4E0D-93C2-D389CEBE5014}" type="parTrans" cxnId="{EBFC65F9-E602-45B8-88A4-16C04F5A1073}">
      <dgm:prSet/>
      <dgm:spPr/>
      <dgm:t>
        <a:bodyPr/>
        <a:lstStyle/>
        <a:p>
          <a:endParaRPr lang="ru-RU" sz="1050"/>
        </a:p>
      </dgm:t>
    </dgm:pt>
    <dgm:pt modelId="{FC7A22AB-2595-401E-8F96-E602EBF64591}" type="sibTrans" cxnId="{EBFC65F9-E602-45B8-88A4-16C04F5A1073}">
      <dgm:prSet/>
      <dgm:spPr/>
      <dgm:t>
        <a:bodyPr/>
        <a:lstStyle/>
        <a:p>
          <a:endParaRPr lang="ru-RU" sz="1050"/>
        </a:p>
      </dgm:t>
    </dgm:pt>
    <dgm:pt modelId="{6F69B716-2AA8-4805-96C9-774F47E6621E}" type="pres">
      <dgm:prSet presAssocID="{D2B242C2-F5AB-4ADF-83A9-A21F1DB03D5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C3E6DF-12D9-4238-980A-CBB269889D70}" type="pres">
      <dgm:prSet presAssocID="{C84FC679-39AF-45D8-A85A-3B8F4794D1EF}" presName="root" presStyleCnt="0"/>
      <dgm:spPr/>
    </dgm:pt>
    <dgm:pt modelId="{9F5655FF-0CB4-4808-9CCC-B8F5CDF2CDAC}" type="pres">
      <dgm:prSet presAssocID="{C84FC679-39AF-45D8-A85A-3B8F4794D1EF}" presName="rootComposite" presStyleCnt="0"/>
      <dgm:spPr/>
    </dgm:pt>
    <dgm:pt modelId="{4C6A9E93-27E6-4C97-BAC6-E377373EE753}" type="pres">
      <dgm:prSet presAssocID="{C84FC679-39AF-45D8-A85A-3B8F4794D1EF}" presName="rootText" presStyleLbl="node1" presStyleIdx="0" presStyleCnt="1" custScaleX="145869"/>
      <dgm:spPr/>
      <dgm:t>
        <a:bodyPr/>
        <a:lstStyle/>
        <a:p>
          <a:endParaRPr lang="ru-RU"/>
        </a:p>
      </dgm:t>
    </dgm:pt>
    <dgm:pt modelId="{D37B623D-267B-4C87-A474-382C5444A50B}" type="pres">
      <dgm:prSet presAssocID="{C84FC679-39AF-45D8-A85A-3B8F4794D1EF}" presName="rootConnector" presStyleLbl="node1" presStyleIdx="0" presStyleCnt="1"/>
      <dgm:spPr/>
      <dgm:t>
        <a:bodyPr/>
        <a:lstStyle/>
        <a:p>
          <a:endParaRPr lang="ru-RU"/>
        </a:p>
      </dgm:t>
    </dgm:pt>
    <dgm:pt modelId="{AEEB8416-39E6-4A8E-8968-247C52D67AF7}" type="pres">
      <dgm:prSet presAssocID="{C84FC679-39AF-45D8-A85A-3B8F4794D1EF}" presName="childShape" presStyleCnt="0"/>
      <dgm:spPr/>
    </dgm:pt>
    <dgm:pt modelId="{6650675B-4E42-4315-85C6-5C3005A9B4ED}" type="pres">
      <dgm:prSet presAssocID="{1EE9C061-66A7-4368-AC05-0309C6E156EB}" presName="Name13" presStyleLbl="parChTrans1D2" presStyleIdx="0" presStyleCnt="2"/>
      <dgm:spPr/>
      <dgm:t>
        <a:bodyPr/>
        <a:lstStyle/>
        <a:p>
          <a:endParaRPr lang="ru-RU"/>
        </a:p>
      </dgm:t>
    </dgm:pt>
    <dgm:pt modelId="{119E4D3F-4CEC-4B47-9874-334287AADD90}" type="pres">
      <dgm:prSet presAssocID="{9B0E8580-51F7-4DEC-BD34-C3E1A0A6E5EA}" presName="childText" presStyleLbl="bgAcc1" presStyleIdx="0" presStyleCnt="2" custScaleX="255271" custScaleY="1207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0EB7C-EAA8-49FE-8B82-E35A44C455EA}" type="pres">
      <dgm:prSet presAssocID="{313E4118-2EF3-4E0D-93C2-D389CEBE501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3334E208-E943-406F-853A-7B5D6988390C}" type="pres">
      <dgm:prSet presAssocID="{9CAFBB6F-3E60-4968-8495-9CE691D1D3DD}" presName="childText" presStyleLbl="bgAcc1" presStyleIdx="1" presStyleCnt="2" custScaleX="2580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151069-B606-421A-86F9-647B8289BDA9}" type="presOf" srcId="{1EE9C061-66A7-4368-AC05-0309C6E156EB}" destId="{6650675B-4E42-4315-85C6-5C3005A9B4ED}" srcOrd="0" destOrd="0" presId="urn:microsoft.com/office/officeart/2005/8/layout/hierarchy3"/>
    <dgm:cxn modelId="{3AC0DF55-B6A8-42F0-B58F-900A463F3FD9}" type="presOf" srcId="{D2B242C2-F5AB-4ADF-83A9-A21F1DB03D5D}" destId="{6F69B716-2AA8-4805-96C9-774F47E6621E}" srcOrd="0" destOrd="0" presId="urn:microsoft.com/office/officeart/2005/8/layout/hierarchy3"/>
    <dgm:cxn modelId="{0D3E78D3-2A69-489B-9828-A5D796AF3EC4}" type="presOf" srcId="{C84FC679-39AF-45D8-A85A-3B8F4794D1EF}" destId="{D37B623D-267B-4C87-A474-382C5444A50B}" srcOrd="1" destOrd="0" presId="urn:microsoft.com/office/officeart/2005/8/layout/hierarchy3"/>
    <dgm:cxn modelId="{0BEEEAA6-9DE0-4889-9F88-81E68C250DCF}" srcId="{C84FC679-39AF-45D8-A85A-3B8F4794D1EF}" destId="{9B0E8580-51F7-4DEC-BD34-C3E1A0A6E5EA}" srcOrd="0" destOrd="0" parTransId="{1EE9C061-66A7-4368-AC05-0309C6E156EB}" sibTransId="{C887FA63-2723-4A44-B520-03AC06F73330}"/>
    <dgm:cxn modelId="{D9AAF84E-2250-45A1-B86B-9ACDCC4D8739}" type="presOf" srcId="{C84FC679-39AF-45D8-A85A-3B8F4794D1EF}" destId="{4C6A9E93-27E6-4C97-BAC6-E377373EE753}" srcOrd="0" destOrd="0" presId="urn:microsoft.com/office/officeart/2005/8/layout/hierarchy3"/>
    <dgm:cxn modelId="{A784ED25-2727-4433-8CBA-25FEB6CE3BFA}" srcId="{D2B242C2-F5AB-4ADF-83A9-A21F1DB03D5D}" destId="{C84FC679-39AF-45D8-A85A-3B8F4794D1EF}" srcOrd="0" destOrd="0" parTransId="{C2C88E70-4EA6-4573-9921-3DE250133E01}" sibTransId="{98695DA7-5DF3-4CA1-9054-EABE4C4EBB97}"/>
    <dgm:cxn modelId="{9261F5B8-9AB8-4097-B304-61B59C71CDB9}" type="presOf" srcId="{9B0E8580-51F7-4DEC-BD34-C3E1A0A6E5EA}" destId="{119E4D3F-4CEC-4B47-9874-334287AADD90}" srcOrd="0" destOrd="0" presId="urn:microsoft.com/office/officeart/2005/8/layout/hierarchy3"/>
    <dgm:cxn modelId="{826582D0-0D77-44A9-B7A2-FD0C48483C41}" type="presOf" srcId="{9CAFBB6F-3E60-4968-8495-9CE691D1D3DD}" destId="{3334E208-E943-406F-853A-7B5D6988390C}" srcOrd="0" destOrd="0" presId="urn:microsoft.com/office/officeart/2005/8/layout/hierarchy3"/>
    <dgm:cxn modelId="{EBFC65F9-E602-45B8-88A4-16C04F5A1073}" srcId="{C84FC679-39AF-45D8-A85A-3B8F4794D1EF}" destId="{9CAFBB6F-3E60-4968-8495-9CE691D1D3DD}" srcOrd="1" destOrd="0" parTransId="{313E4118-2EF3-4E0D-93C2-D389CEBE5014}" sibTransId="{FC7A22AB-2595-401E-8F96-E602EBF64591}"/>
    <dgm:cxn modelId="{737D4224-2203-49E1-8582-D02CABF1D094}" type="presOf" srcId="{313E4118-2EF3-4E0D-93C2-D389CEBE5014}" destId="{D4C0EB7C-EAA8-49FE-8B82-E35A44C455EA}" srcOrd="0" destOrd="0" presId="urn:microsoft.com/office/officeart/2005/8/layout/hierarchy3"/>
    <dgm:cxn modelId="{C7CDCEC8-B228-4528-A51B-F15948F34D34}" type="presParOf" srcId="{6F69B716-2AA8-4805-96C9-774F47E6621E}" destId="{E5C3E6DF-12D9-4238-980A-CBB269889D70}" srcOrd="0" destOrd="0" presId="urn:microsoft.com/office/officeart/2005/8/layout/hierarchy3"/>
    <dgm:cxn modelId="{B7AE8512-194C-4867-9E91-1066BA23FBCF}" type="presParOf" srcId="{E5C3E6DF-12D9-4238-980A-CBB269889D70}" destId="{9F5655FF-0CB4-4808-9CCC-B8F5CDF2CDAC}" srcOrd="0" destOrd="0" presId="urn:microsoft.com/office/officeart/2005/8/layout/hierarchy3"/>
    <dgm:cxn modelId="{7C8A0A5D-CF98-42BF-9929-A175D2AFC266}" type="presParOf" srcId="{9F5655FF-0CB4-4808-9CCC-B8F5CDF2CDAC}" destId="{4C6A9E93-27E6-4C97-BAC6-E377373EE753}" srcOrd="0" destOrd="0" presId="urn:microsoft.com/office/officeart/2005/8/layout/hierarchy3"/>
    <dgm:cxn modelId="{4F0E9BFE-D176-497E-9CA6-E26E9EE35717}" type="presParOf" srcId="{9F5655FF-0CB4-4808-9CCC-B8F5CDF2CDAC}" destId="{D37B623D-267B-4C87-A474-382C5444A50B}" srcOrd="1" destOrd="0" presId="urn:microsoft.com/office/officeart/2005/8/layout/hierarchy3"/>
    <dgm:cxn modelId="{EA7032EE-3BFF-440B-AFA3-222374BCC6A8}" type="presParOf" srcId="{E5C3E6DF-12D9-4238-980A-CBB269889D70}" destId="{AEEB8416-39E6-4A8E-8968-247C52D67AF7}" srcOrd="1" destOrd="0" presId="urn:microsoft.com/office/officeart/2005/8/layout/hierarchy3"/>
    <dgm:cxn modelId="{FA124021-CFDD-499D-B20A-9DCF312024A0}" type="presParOf" srcId="{AEEB8416-39E6-4A8E-8968-247C52D67AF7}" destId="{6650675B-4E42-4315-85C6-5C3005A9B4ED}" srcOrd="0" destOrd="0" presId="urn:microsoft.com/office/officeart/2005/8/layout/hierarchy3"/>
    <dgm:cxn modelId="{5F78A7D2-FCBC-429A-858B-74A077F1A8DC}" type="presParOf" srcId="{AEEB8416-39E6-4A8E-8968-247C52D67AF7}" destId="{119E4D3F-4CEC-4B47-9874-334287AADD90}" srcOrd="1" destOrd="0" presId="urn:microsoft.com/office/officeart/2005/8/layout/hierarchy3"/>
    <dgm:cxn modelId="{49FF85D3-F862-4219-ABDC-50858F92B389}" type="presParOf" srcId="{AEEB8416-39E6-4A8E-8968-247C52D67AF7}" destId="{D4C0EB7C-EAA8-49FE-8B82-E35A44C455EA}" srcOrd="2" destOrd="0" presId="urn:microsoft.com/office/officeart/2005/8/layout/hierarchy3"/>
    <dgm:cxn modelId="{EF317D41-E7FE-4FF1-A14C-EDC6956A52E2}" type="presParOf" srcId="{AEEB8416-39E6-4A8E-8968-247C52D67AF7}" destId="{3334E208-E943-406F-853A-7B5D6988390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2E22AED-26B4-480B-B2C6-419746D633C9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</dgm:pt>
    <dgm:pt modelId="{B41439CE-10CD-41C1-9CFC-DF3D066F268C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9B43B10F-ACD0-43E9-8E5B-265F7B7EA064}" type="par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A5AD0035-CFF7-4532-8083-ABCFAA5E7973}" type="sib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7BD9E0FB-D678-44BB-B25C-9A5A9820849D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Резервный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B8AC456C-4C23-41E7-A554-22F22D8259BF}" type="par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D57923CC-0F2E-4F1F-9449-99D2A8A68293}" type="sib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3CD6E29F-5D3E-479F-8D5F-0A5488AA73BB}">
      <dgm:prSet phldrT="[Текст]"/>
      <dgm:spPr/>
      <dgm:t>
        <a:bodyPr/>
        <a:lstStyle/>
        <a:p>
          <a:r>
            <a:rPr lang="ru-RU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Неделимый фонд</a:t>
          </a:r>
          <a:endParaRPr lang="ru-RU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E5A480A9-320A-4DD8-B530-F01A66B48CC5}" type="par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FCF45456-9375-42E3-834E-18BE52F94F30}" type="sib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A8442E22-558E-4FDB-9412-62E6D3636BD1}" type="pres">
      <dgm:prSet presAssocID="{22E22AED-26B4-480B-B2C6-419746D633C9}" presName="Name0" presStyleCnt="0">
        <dgm:presLayoutVars>
          <dgm:dir/>
          <dgm:resizeHandles val="exact"/>
        </dgm:presLayoutVars>
      </dgm:prSet>
      <dgm:spPr/>
    </dgm:pt>
    <dgm:pt modelId="{51D96D31-C5C5-4339-92DE-46917C7B6881}" type="pres">
      <dgm:prSet presAssocID="{B41439CE-10CD-41C1-9CFC-DF3D066F268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47D4A9-D5D4-4D2F-8614-A4B911A13057}" type="pres">
      <dgm:prSet presAssocID="{A5AD0035-CFF7-4532-8083-ABCFAA5E7973}" presName="sibTrans" presStyleLbl="sibTrans2D1" presStyleIdx="0" presStyleCnt="2"/>
      <dgm:spPr/>
      <dgm:t>
        <a:bodyPr/>
        <a:lstStyle/>
        <a:p>
          <a:endParaRPr lang="ru-RU"/>
        </a:p>
      </dgm:t>
    </dgm:pt>
    <dgm:pt modelId="{381873AC-0FFB-4FB7-AF73-4F76E11BDAAF}" type="pres">
      <dgm:prSet presAssocID="{A5AD0035-CFF7-4532-8083-ABCFAA5E7973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E6ED63BC-5BDE-4DCD-A37B-ED52DC4A66FA}" type="pres">
      <dgm:prSet presAssocID="{7BD9E0FB-D678-44BB-B25C-9A5A9820849D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D09C0B-CBE4-4D0C-B71F-A72022F691DC}" type="pres">
      <dgm:prSet presAssocID="{D57923CC-0F2E-4F1F-9449-99D2A8A68293}" presName="sibTrans" presStyleLbl="sibTrans2D1" presStyleIdx="1" presStyleCnt="2"/>
      <dgm:spPr/>
      <dgm:t>
        <a:bodyPr/>
        <a:lstStyle/>
        <a:p>
          <a:endParaRPr lang="ru-RU"/>
        </a:p>
      </dgm:t>
    </dgm:pt>
    <dgm:pt modelId="{6EF2EBAD-BF39-43D7-BF79-E9FB15C0C25F}" type="pres">
      <dgm:prSet presAssocID="{D57923CC-0F2E-4F1F-9449-99D2A8A68293}" presName="connectorText" presStyleLbl="sibTrans2D1" presStyleIdx="1" presStyleCnt="2"/>
      <dgm:spPr/>
      <dgm:t>
        <a:bodyPr/>
        <a:lstStyle/>
        <a:p>
          <a:endParaRPr lang="ru-RU"/>
        </a:p>
      </dgm:t>
    </dgm:pt>
    <dgm:pt modelId="{2CDB318B-5925-4845-A37D-A030F117025E}" type="pres">
      <dgm:prSet presAssocID="{3CD6E29F-5D3E-479F-8D5F-0A5488AA73BB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738742-DEF5-47DB-B8E5-EEA111499E01}" srcId="{22E22AED-26B4-480B-B2C6-419746D633C9}" destId="{7BD9E0FB-D678-44BB-B25C-9A5A9820849D}" srcOrd="1" destOrd="0" parTransId="{B8AC456C-4C23-41E7-A554-22F22D8259BF}" sibTransId="{D57923CC-0F2E-4F1F-9449-99D2A8A68293}"/>
    <dgm:cxn modelId="{0BDB4E3E-A450-4252-A42B-F6A811608EF0}" type="presOf" srcId="{A5AD0035-CFF7-4532-8083-ABCFAA5E7973}" destId="{1647D4A9-D5D4-4D2F-8614-A4B911A13057}" srcOrd="0" destOrd="0" presId="urn:microsoft.com/office/officeart/2005/8/layout/process1"/>
    <dgm:cxn modelId="{CDD5BF5A-11C2-4B2A-96A5-A618ACC7DF82}" type="presOf" srcId="{D57923CC-0F2E-4F1F-9449-99D2A8A68293}" destId="{6EF2EBAD-BF39-43D7-BF79-E9FB15C0C25F}" srcOrd="1" destOrd="0" presId="urn:microsoft.com/office/officeart/2005/8/layout/process1"/>
    <dgm:cxn modelId="{1925B598-E5E1-4EB7-958A-28CD74839CC6}" type="presOf" srcId="{A5AD0035-CFF7-4532-8083-ABCFAA5E7973}" destId="{381873AC-0FFB-4FB7-AF73-4F76E11BDAAF}" srcOrd="1" destOrd="0" presId="urn:microsoft.com/office/officeart/2005/8/layout/process1"/>
    <dgm:cxn modelId="{C01A706B-EDDA-4399-96A9-A25D518E07A5}" srcId="{22E22AED-26B4-480B-B2C6-419746D633C9}" destId="{3CD6E29F-5D3E-479F-8D5F-0A5488AA73BB}" srcOrd="2" destOrd="0" parTransId="{E5A480A9-320A-4DD8-B530-F01A66B48CC5}" sibTransId="{FCF45456-9375-42E3-834E-18BE52F94F30}"/>
    <dgm:cxn modelId="{9C11370D-414F-4494-9491-18DE21011885}" type="presOf" srcId="{22E22AED-26B4-480B-B2C6-419746D633C9}" destId="{A8442E22-558E-4FDB-9412-62E6D3636BD1}" srcOrd="0" destOrd="0" presId="urn:microsoft.com/office/officeart/2005/8/layout/process1"/>
    <dgm:cxn modelId="{A87487DE-AE5A-435F-A854-EBB593437EE4}" type="presOf" srcId="{7BD9E0FB-D678-44BB-B25C-9A5A9820849D}" destId="{E6ED63BC-5BDE-4DCD-A37B-ED52DC4A66FA}" srcOrd="0" destOrd="0" presId="urn:microsoft.com/office/officeart/2005/8/layout/process1"/>
    <dgm:cxn modelId="{BC4E5574-FC4E-4A7B-8C1F-1824B343D875}" srcId="{22E22AED-26B4-480B-B2C6-419746D633C9}" destId="{B41439CE-10CD-41C1-9CFC-DF3D066F268C}" srcOrd="0" destOrd="0" parTransId="{9B43B10F-ACD0-43E9-8E5B-265F7B7EA064}" sibTransId="{A5AD0035-CFF7-4532-8083-ABCFAA5E7973}"/>
    <dgm:cxn modelId="{4E74A002-CDC2-4904-B913-BD50EF82FE2E}" type="presOf" srcId="{B41439CE-10CD-41C1-9CFC-DF3D066F268C}" destId="{51D96D31-C5C5-4339-92DE-46917C7B6881}" srcOrd="0" destOrd="0" presId="urn:microsoft.com/office/officeart/2005/8/layout/process1"/>
    <dgm:cxn modelId="{F71ABB25-6E81-4E39-8F5B-C886CF7024DE}" type="presOf" srcId="{3CD6E29F-5D3E-479F-8D5F-0A5488AA73BB}" destId="{2CDB318B-5925-4845-A37D-A030F117025E}" srcOrd="0" destOrd="0" presId="urn:microsoft.com/office/officeart/2005/8/layout/process1"/>
    <dgm:cxn modelId="{5255C15F-0906-4205-9DD2-0C7A40F92E31}" type="presOf" srcId="{D57923CC-0F2E-4F1F-9449-99D2A8A68293}" destId="{07D09C0B-CBE4-4D0C-B71F-A72022F691DC}" srcOrd="0" destOrd="0" presId="urn:microsoft.com/office/officeart/2005/8/layout/process1"/>
    <dgm:cxn modelId="{166FC57B-F710-4F60-8C9E-E6EC297DE536}" type="presParOf" srcId="{A8442E22-558E-4FDB-9412-62E6D3636BD1}" destId="{51D96D31-C5C5-4339-92DE-46917C7B6881}" srcOrd="0" destOrd="0" presId="urn:microsoft.com/office/officeart/2005/8/layout/process1"/>
    <dgm:cxn modelId="{B189D34B-9BA8-42FD-B48D-280B832D8464}" type="presParOf" srcId="{A8442E22-558E-4FDB-9412-62E6D3636BD1}" destId="{1647D4A9-D5D4-4D2F-8614-A4B911A13057}" srcOrd="1" destOrd="0" presId="urn:microsoft.com/office/officeart/2005/8/layout/process1"/>
    <dgm:cxn modelId="{762E84DD-5DA5-4571-9A19-C5F0B61BE665}" type="presParOf" srcId="{1647D4A9-D5D4-4D2F-8614-A4B911A13057}" destId="{381873AC-0FFB-4FB7-AF73-4F76E11BDAAF}" srcOrd="0" destOrd="0" presId="urn:microsoft.com/office/officeart/2005/8/layout/process1"/>
    <dgm:cxn modelId="{5C8FB510-B6E5-4816-B86A-2FEA3F788A6F}" type="presParOf" srcId="{A8442E22-558E-4FDB-9412-62E6D3636BD1}" destId="{E6ED63BC-5BDE-4DCD-A37B-ED52DC4A66FA}" srcOrd="2" destOrd="0" presId="urn:microsoft.com/office/officeart/2005/8/layout/process1"/>
    <dgm:cxn modelId="{35B97421-85F0-4041-BF48-D0FF9645DB67}" type="presParOf" srcId="{A8442E22-558E-4FDB-9412-62E6D3636BD1}" destId="{07D09C0B-CBE4-4D0C-B71F-A72022F691DC}" srcOrd="3" destOrd="0" presId="urn:microsoft.com/office/officeart/2005/8/layout/process1"/>
    <dgm:cxn modelId="{0D1A8917-114E-4B6A-8684-21D7279079A8}" type="presParOf" srcId="{07D09C0B-CBE4-4D0C-B71F-A72022F691DC}" destId="{6EF2EBAD-BF39-43D7-BF79-E9FB15C0C25F}" srcOrd="0" destOrd="0" presId="urn:microsoft.com/office/officeart/2005/8/layout/process1"/>
    <dgm:cxn modelId="{26EFF9E9-AFA5-41FC-A3E1-D08E1A54AAB1}" type="presParOf" srcId="{A8442E22-558E-4FDB-9412-62E6D3636BD1}" destId="{2CDB318B-5925-4845-A37D-A030F117025E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56DC7C50-67C1-4C24-8AA4-3EEA5360AAD7}" type="doc">
      <dgm:prSet loTypeId="urn:microsoft.com/office/officeart/2008/layout/PictureAccentList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02D954E0-3E5B-4290-BF7F-5F4896B3FA24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1600" b="1" dirty="0" smtClean="0">
              <a:solidFill>
                <a:srgbClr val="002060"/>
              </a:solidFill>
            </a:rPr>
            <a:t>Председатель кооператива  </a:t>
          </a:r>
        </a:p>
        <a:p>
          <a:pPr>
            <a:spcAft>
              <a:spcPts val="0"/>
            </a:spcAft>
          </a:pPr>
          <a:r>
            <a:rPr lang="ru-RU" sz="1600" b="1" dirty="0" smtClean="0">
              <a:solidFill>
                <a:srgbClr val="002060"/>
              </a:solidFill>
            </a:rPr>
            <a:t>избирается на общем собрании  Пайщиков</a:t>
          </a:r>
          <a:endParaRPr lang="ru-RU" sz="1600" b="1" dirty="0">
            <a:solidFill>
              <a:srgbClr val="002060"/>
            </a:solidFill>
          </a:endParaRPr>
        </a:p>
      </dgm:t>
    </dgm:pt>
    <dgm:pt modelId="{AAAD4C08-9603-4D4E-8C98-F866964D8ECD}" type="parTrans" cxnId="{506935C2-17B7-450B-B202-F7B801B4134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0C112CAF-E864-486D-B577-2B8B40382789}" type="sibTrans" cxnId="{506935C2-17B7-450B-B202-F7B801B41349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57F84D7A-D0C4-4AEE-B249-8297B9696FA6}">
      <dgm:prSet phldrT="[Текст]" custT="1"/>
      <dgm:spPr/>
      <dgm:t>
        <a:bodyPr/>
        <a:lstStyle/>
        <a:p>
          <a:pPr algn="l"/>
          <a:r>
            <a:rPr lang="ru-RU" sz="1400" b="1" dirty="0" smtClean="0">
              <a:solidFill>
                <a:srgbClr val="002060"/>
              </a:solidFill>
            </a:rPr>
            <a:t>Члены кооператива – жители сельского поселения и/или сельхозтоваропроизводители </a:t>
          </a:r>
          <a:r>
            <a:rPr lang="ru-RU" sz="1100" b="1" dirty="0" smtClean="0">
              <a:solidFill>
                <a:srgbClr val="002060"/>
              </a:solidFill>
            </a:rPr>
            <a:t>(КФХ, ИП-Главы КФХ,ООО)</a:t>
          </a:r>
          <a:endParaRPr lang="ru-RU" sz="1400" b="1" dirty="0">
            <a:solidFill>
              <a:srgbClr val="002060"/>
            </a:solidFill>
          </a:endParaRPr>
        </a:p>
      </dgm:t>
    </dgm:pt>
    <dgm:pt modelId="{D13F54CC-9FCD-46D0-995B-1EE6D956F43C}" type="parTrans" cxnId="{F717D089-B4CC-4826-BF0E-FE3DB739D88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23A51CE2-821F-41B7-A30C-93FE2B43DEEB}" type="sibTrans" cxnId="{F717D089-B4CC-4826-BF0E-FE3DB739D884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E7AA2CF4-F09B-4F8A-BCCA-C56AA545D78F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Взаимоотношения с членами Кооператива –</a:t>
          </a:r>
        </a:p>
        <a:p>
          <a:pPr algn="l"/>
          <a:r>
            <a:rPr lang="ru-RU" sz="1100" b="1" dirty="0" smtClean="0">
              <a:solidFill>
                <a:srgbClr val="002060"/>
              </a:solidFill>
            </a:rPr>
            <a:t>1. </a:t>
          </a:r>
          <a:r>
            <a:rPr lang="ru-RU" sz="1050" b="1" dirty="0" smtClean="0">
              <a:solidFill>
                <a:srgbClr val="002060"/>
              </a:solidFill>
            </a:rPr>
            <a:t>Члены Кооператива  подписывают соглашения с Кооперативом об объемах поставки их продукции через Кооператив.</a:t>
          </a:r>
        </a:p>
        <a:p>
          <a:pPr algn="l"/>
          <a:r>
            <a:rPr lang="ru-RU" sz="1050" b="1" dirty="0" smtClean="0">
              <a:solidFill>
                <a:srgbClr val="002060"/>
              </a:solidFill>
            </a:rPr>
            <a:t>2. Члены Кооператива  подписывают соглашения с Кооперативом о закупке необходимых   им объемов  семян, средств защиты растений, кормов, ветпрепаратов, животных, птицы и т.д.</a:t>
          </a:r>
        </a:p>
        <a:p>
          <a:pPr algn="l"/>
          <a:r>
            <a:rPr lang="ru-RU" sz="1050" b="1" dirty="0" smtClean="0">
              <a:solidFill>
                <a:srgbClr val="002060"/>
              </a:solidFill>
            </a:rPr>
            <a:t>3. Кооператив заключает договоры с членами Кооператива  на предоставление услуг по переработке, подсортировке, упаковке их продукции.</a:t>
          </a:r>
          <a:endParaRPr lang="ru-RU" sz="1050" b="1" dirty="0">
            <a:solidFill>
              <a:srgbClr val="002060"/>
            </a:solidFill>
          </a:endParaRPr>
        </a:p>
      </dgm:t>
    </dgm:pt>
    <dgm:pt modelId="{57C69E1E-EDB0-4C1E-8814-32D5445E1EA5}" type="parTrans" cxnId="{03BFED37-B386-46B1-85FB-76367CBF4ED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37D4094A-3A8B-4638-8C21-398C07CAFE06}" type="sibTrans" cxnId="{03BFED37-B386-46B1-85FB-76367CBF4ED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AF817AE8-6284-409F-B3AF-7A56327984AB}">
      <dgm:prSet phldrT="[Текст]" custT="1"/>
      <dgm:spPr/>
      <dgm:t>
        <a:bodyPr/>
        <a:lstStyle/>
        <a:p>
          <a:pPr algn="ctr"/>
          <a:r>
            <a:rPr lang="ru-RU" sz="1400" b="1" dirty="0" smtClean="0">
              <a:solidFill>
                <a:srgbClr val="002060"/>
              </a:solidFill>
            </a:rPr>
            <a:t>Осуществление деятельности:</a:t>
          </a:r>
        </a:p>
        <a:p>
          <a:pPr algn="l"/>
          <a:r>
            <a:rPr lang="ru-RU" sz="1050" b="1" dirty="0" smtClean="0">
              <a:solidFill>
                <a:srgbClr val="002060"/>
              </a:solidFill>
            </a:rPr>
            <a:t>1. На арендуемых либо собственных площадях объектов недвижимости.</a:t>
          </a:r>
        </a:p>
        <a:p>
          <a:pPr algn="l"/>
          <a:r>
            <a:rPr lang="ru-RU" sz="1050" b="1" dirty="0" smtClean="0">
              <a:solidFill>
                <a:srgbClr val="002060"/>
              </a:solidFill>
            </a:rPr>
            <a:t>2. Орудия производства – собственные и/или приобретенные в лизинг, возможна аренда.</a:t>
          </a:r>
          <a:endParaRPr lang="ru-RU" sz="1050" b="1" dirty="0">
            <a:solidFill>
              <a:srgbClr val="002060"/>
            </a:solidFill>
          </a:endParaRPr>
        </a:p>
      </dgm:t>
    </dgm:pt>
    <dgm:pt modelId="{4704B2E2-7FE0-4415-A274-73AFB479BF5F}" type="parTrans" cxnId="{75B0D92C-D7F9-4321-B2B6-2FE3321C49F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949F04A3-8F1D-453C-BC16-10BE3BDE6944}" type="sibTrans" cxnId="{75B0D92C-D7F9-4321-B2B6-2FE3321C49FC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D9BDC069-BA35-46A5-8D25-472CACF6A66C}" type="pres">
      <dgm:prSet presAssocID="{56DC7C50-67C1-4C24-8AA4-3EEA5360AAD7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B15E83E-9DC0-4CBB-BBBA-CA9FC3792A94}" type="pres">
      <dgm:prSet presAssocID="{02D954E0-3E5B-4290-BF7F-5F4896B3FA24}" presName="root" presStyleCnt="0">
        <dgm:presLayoutVars>
          <dgm:chMax/>
          <dgm:chPref val="4"/>
        </dgm:presLayoutVars>
      </dgm:prSet>
      <dgm:spPr/>
    </dgm:pt>
    <dgm:pt modelId="{4613169F-C6D6-4D48-AB40-DA1134CBE36A}" type="pres">
      <dgm:prSet presAssocID="{02D954E0-3E5B-4290-BF7F-5F4896B3FA24}" presName="rootComposite" presStyleCnt="0">
        <dgm:presLayoutVars/>
      </dgm:prSet>
      <dgm:spPr/>
    </dgm:pt>
    <dgm:pt modelId="{D065033C-EECF-4918-BCE5-FFD67C661856}" type="pres">
      <dgm:prSet presAssocID="{02D954E0-3E5B-4290-BF7F-5F4896B3FA24}" presName="rootText" presStyleLbl="node0" presStyleIdx="0" presStyleCnt="1" custScaleX="127154" custScaleY="79539">
        <dgm:presLayoutVars>
          <dgm:chMax/>
          <dgm:chPref val="4"/>
        </dgm:presLayoutVars>
      </dgm:prSet>
      <dgm:spPr/>
      <dgm:t>
        <a:bodyPr/>
        <a:lstStyle/>
        <a:p>
          <a:endParaRPr lang="ru-RU"/>
        </a:p>
      </dgm:t>
    </dgm:pt>
    <dgm:pt modelId="{A7096EEB-3D7C-46A0-9AA9-F14A4470AAFA}" type="pres">
      <dgm:prSet presAssocID="{02D954E0-3E5B-4290-BF7F-5F4896B3FA24}" presName="childShape" presStyleCnt="0">
        <dgm:presLayoutVars>
          <dgm:chMax val="0"/>
          <dgm:chPref val="0"/>
        </dgm:presLayoutVars>
      </dgm:prSet>
      <dgm:spPr/>
    </dgm:pt>
    <dgm:pt modelId="{0EB7F642-9D6D-4790-AA7B-F8E3F3E3617A}" type="pres">
      <dgm:prSet presAssocID="{57F84D7A-D0C4-4AEE-B249-8297B9696FA6}" presName="childComposite" presStyleCnt="0">
        <dgm:presLayoutVars>
          <dgm:chMax val="0"/>
          <dgm:chPref val="0"/>
        </dgm:presLayoutVars>
      </dgm:prSet>
      <dgm:spPr/>
    </dgm:pt>
    <dgm:pt modelId="{9888849B-64DA-4CEF-9D22-C8E30379AAE8}" type="pres">
      <dgm:prSet presAssocID="{57F84D7A-D0C4-4AEE-B249-8297B9696FA6}" presName="Image" presStyleLbl="node1" presStyleIdx="0" presStyleCnt="3" custScaleX="127579" custLinFactNeighborX="-99810" custLinFactNeighborY="815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18FBFE25-70B2-4408-8DC2-CD2C2B16D77E}" type="pres">
      <dgm:prSet presAssocID="{57F84D7A-D0C4-4AEE-B249-8297B9696FA6}" presName="childText" presStyleLbl="lnNode1" presStyleIdx="0" presStyleCnt="3" custScaleX="118650" custScaleY="93954" custLinFactNeighborX="1118" custLinFactNeighborY="-614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313DC7-D0B7-4FEB-9B0C-7ADBB858C9E2}" type="pres">
      <dgm:prSet presAssocID="{E7AA2CF4-F09B-4F8A-BCCA-C56AA545D78F}" presName="childComposite" presStyleCnt="0">
        <dgm:presLayoutVars>
          <dgm:chMax val="0"/>
          <dgm:chPref val="0"/>
        </dgm:presLayoutVars>
      </dgm:prSet>
      <dgm:spPr/>
    </dgm:pt>
    <dgm:pt modelId="{C26142D8-5883-48C4-ACD0-D52439D18D29}" type="pres">
      <dgm:prSet presAssocID="{E7AA2CF4-F09B-4F8A-BCCA-C56AA545D78F}" presName="Image" presStyleLbl="node1" presStyleIdx="1" presStyleCnt="3" custScaleX="124912" custScaleY="110033" custLinFactNeighborX="-99363" custLinFactNeighborY="765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71C05022-C8CF-40F0-AB4D-6A0E1D057B28}" type="pres">
      <dgm:prSet presAssocID="{E7AA2CF4-F09B-4F8A-BCCA-C56AA545D78F}" presName="childText" presStyleLbl="lnNode1" presStyleIdx="1" presStyleCnt="3" custScaleX="118212" custScaleY="202808" custLinFactNeighborX="176" custLinFactNeighborY="-1369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07F3BC-17DC-46CE-808D-854691608366}" type="pres">
      <dgm:prSet presAssocID="{AF817AE8-6284-409F-B3AF-7A56327984AB}" presName="childComposite" presStyleCnt="0">
        <dgm:presLayoutVars>
          <dgm:chMax val="0"/>
          <dgm:chPref val="0"/>
        </dgm:presLayoutVars>
      </dgm:prSet>
      <dgm:spPr/>
    </dgm:pt>
    <dgm:pt modelId="{AF3124CE-A743-4BBA-92CC-F9E47CF9EE95}" type="pres">
      <dgm:prSet presAssocID="{AF817AE8-6284-409F-B3AF-7A56327984AB}" presName="Image" presStyleLbl="node1" presStyleIdx="2" presStyleCnt="3" custScaleX="140567" custScaleY="106931" custLinFactX="-57970" custLinFactNeighborX="-100000" custLinFactNeighborY="-1343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4F42D16-8219-476D-B52A-39B87581BBC1}" type="pres">
      <dgm:prSet presAssocID="{AF817AE8-6284-409F-B3AF-7A56327984AB}" presName="childText" presStyleLbl="lnNode1" presStyleIdx="2" presStyleCnt="3" custScaleX="118165" custScaleY="116097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17D089-B4CC-4826-BF0E-FE3DB739D884}" srcId="{02D954E0-3E5B-4290-BF7F-5F4896B3FA24}" destId="{57F84D7A-D0C4-4AEE-B249-8297B9696FA6}" srcOrd="0" destOrd="0" parTransId="{D13F54CC-9FCD-46D0-995B-1EE6D956F43C}" sibTransId="{23A51CE2-821F-41B7-A30C-93FE2B43DEEB}"/>
    <dgm:cxn modelId="{9BA0DFEB-C8B0-422C-AE7D-7FDCCBFB0DC2}" type="presOf" srcId="{02D954E0-3E5B-4290-BF7F-5F4896B3FA24}" destId="{D065033C-EECF-4918-BCE5-FFD67C661856}" srcOrd="0" destOrd="0" presId="urn:microsoft.com/office/officeart/2008/layout/PictureAccentList"/>
    <dgm:cxn modelId="{0C63006B-6985-48C3-BE07-1F517044D88F}" type="presOf" srcId="{AF817AE8-6284-409F-B3AF-7A56327984AB}" destId="{94F42D16-8219-476D-B52A-39B87581BBC1}" srcOrd="0" destOrd="0" presId="urn:microsoft.com/office/officeart/2008/layout/PictureAccentList"/>
    <dgm:cxn modelId="{03BFED37-B386-46B1-85FB-76367CBF4EDC}" srcId="{02D954E0-3E5B-4290-BF7F-5F4896B3FA24}" destId="{E7AA2CF4-F09B-4F8A-BCCA-C56AA545D78F}" srcOrd="1" destOrd="0" parTransId="{57C69E1E-EDB0-4C1E-8814-32D5445E1EA5}" sibTransId="{37D4094A-3A8B-4638-8C21-398C07CAFE06}"/>
    <dgm:cxn modelId="{75B0D92C-D7F9-4321-B2B6-2FE3321C49FC}" srcId="{02D954E0-3E5B-4290-BF7F-5F4896B3FA24}" destId="{AF817AE8-6284-409F-B3AF-7A56327984AB}" srcOrd="2" destOrd="0" parTransId="{4704B2E2-7FE0-4415-A274-73AFB479BF5F}" sibTransId="{949F04A3-8F1D-453C-BC16-10BE3BDE6944}"/>
    <dgm:cxn modelId="{506935C2-17B7-450B-B202-F7B801B41349}" srcId="{56DC7C50-67C1-4C24-8AA4-3EEA5360AAD7}" destId="{02D954E0-3E5B-4290-BF7F-5F4896B3FA24}" srcOrd="0" destOrd="0" parTransId="{AAAD4C08-9603-4D4E-8C98-F866964D8ECD}" sibTransId="{0C112CAF-E864-486D-B577-2B8B40382789}"/>
    <dgm:cxn modelId="{DD9DA9EC-5C6F-4C32-9EB6-4F8059D68EFD}" type="presOf" srcId="{E7AA2CF4-F09B-4F8A-BCCA-C56AA545D78F}" destId="{71C05022-C8CF-40F0-AB4D-6A0E1D057B28}" srcOrd="0" destOrd="0" presId="urn:microsoft.com/office/officeart/2008/layout/PictureAccentList"/>
    <dgm:cxn modelId="{F30A5DFF-82CD-497B-9330-F5AC199763B5}" type="presOf" srcId="{57F84D7A-D0C4-4AEE-B249-8297B9696FA6}" destId="{18FBFE25-70B2-4408-8DC2-CD2C2B16D77E}" srcOrd="0" destOrd="0" presId="urn:microsoft.com/office/officeart/2008/layout/PictureAccentList"/>
    <dgm:cxn modelId="{3832F086-637D-4A88-9214-F1130EC945AC}" type="presOf" srcId="{56DC7C50-67C1-4C24-8AA4-3EEA5360AAD7}" destId="{D9BDC069-BA35-46A5-8D25-472CACF6A66C}" srcOrd="0" destOrd="0" presId="urn:microsoft.com/office/officeart/2008/layout/PictureAccentList"/>
    <dgm:cxn modelId="{D0550347-81F8-424B-A781-8B3A86895F3F}" type="presParOf" srcId="{D9BDC069-BA35-46A5-8D25-472CACF6A66C}" destId="{4B15E83E-9DC0-4CBB-BBBA-CA9FC3792A94}" srcOrd="0" destOrd="0" presId="urn:microsoft.com/office/officeart/2008/layout/PictureAccentList"/>
    <dgm:cxn modelId="{1DB4F3BC-CEEC-4128-9E05-CFEA77D2354D}" type="presParOf" srcId="{4B15E83E-9DC0-4CBB-BBBA-CA9FC3792A94}" destId="{4613169F-C6D6-4D48-AB40-DA1134CBE36A}" srcOrd="0" destOrd="0" presId="urn:microsoft.com/office/officeart/2008/layout/PictureAccentList"/>
    <dgm:cxn modelId="{8BAD825F-4D3D-4B88-AA36-24ACE8BF76A3}" type="presParOf" srcId="{4613169F-C6D6-4D48-AB40-DA1134CBE36A}" destId="{D065033C-EECF-4918-BCE5-FFD67C661856}" srcOrd="0" destOrd="0" presId="urn:microsoft.com/office/officeart/2008/layout/PictureAccentList"/>
    <dgm:cxn modelId="{618A26B6-1700-438C-97E9-926CE4E42386}" type="presParOf" srcId="{4B15E83E-9DC0-4CBB-BBBA-CA9FC3792A94}" destId="{A7096EEB-3D7C-46A0-9AA9-F14A4470AAFA}" srcOrd="1" destOrd="0" presId="urn:microsoft.com/office/officeart/2008/layout/PictureAccentList"/>
    <dgm:cxn modelId="{5A2FBA50-8C2F-4DD4-B00D-7ABEC9A1D00F}" type="presParOf" srcId="{A7096EEB-3D7C-46A0-9AA9-F14A4470AAFA}" destId="{0EB7F642-9D6D-4790-AA7B-F8E3F3E3617A}" srcOrd="0" destOrd="0" presId="urn:microsoft.com/office/officeart/2008/layout/PictureAccentList"/>
    <dgm:cxn modelId="{EA80F94B-0F5A-4B2F-A8A7-57C441D74765}" type="presParOf" srcId="{0EB7F642-9D6D-4790-AA7B-F8E3F3E3617A}" destId="{9888849B-64DA-4CEF-9D22-C8E30379AAE8}" srcOrd="0" destOrd="0" presId="urn:microsoft.com/office/officeart/2008/layout/PictureAccentList"/>
    <dgm:cxn modelId="{D0A18CEA-9EDB-4471-825D-EF09643E2503}" type="presParOf" srcId="{0EB7F642-9D6D-4790-AA7B-F8E3F3E3617A}" destId="{18FBFE25-70B2-4408-8DC2-CD2C2B16D77E}" srcOrd="1" destOrd="0" presId="urn:microsoft.com/office/officeart/2008/layout/PictureAccentList"/>
    <dgm:cxn modelId="{E42B061D-0F7B-4C40-8AB6-E9E8922445CD}" type="presParOf" srcId="{A7096EEB-3D7C-46A0-9AA9-F14A4470AAFA}" destId="{E0313DC7-D0B7-4FEB-9B0C-7ADBB858C9E2}" srcOrd="1" destOrd="0" presId="urn:microsoft.com/office/officeart/2008/layout/PictureAccentList"/>
    <dgm:cxn modelId="{2A31E64F-9953-4106-846B-555851329FB3}" type="presParOf" srcId="{E0313DC7-D0B7-4FEB-9B0C-7ADBB858C9E2}" destId="{C26142D8-5883-48C4-ACD0-D52439D18D29}" srcOrd="0" destOrd="0" presId="urn:microsoft.com/office/officeart/2008/layout/PictureAccentList"/>
    <dgm:cxn modelId="{CB162792-FBCE-4FC5-8EF7-744D550A8DEF}" type="presParOf" srcId="{E0313DC7-D0B7-4FEB-9B0C-7ADBB858C9E2}" destId="{71C05022-C8CF-40F0-AB4D-6A0E1D057B28}" srcOrd="1" destOrd="0" presId="urn:microsoft.com/office/officeart/2008/layout/PictureAccentList"/>
    <dgm:cxn modelId="{78A39A3D-48FA-450B-93E6-B4E244E06FDB}" type="presParOf" srcId="{A7096EEB-3D7C-46A0-9AA9-F14A4470AAFA}" destId="{3607F3BC-17DC-46CE-808D-854691608366}" srcOrd="2" destOrd="0" presId="urn:microsoft.com/office/officeart/2008/layout/PictureAccentList"/>
    <dgm:cxn modelId="{E5D09548-04E9-4D87-969B-81F6946801FB}" type="presParOf" srcId="{3607F3BC-17DC-46CE-808D-854691608366}" destId="{AF3124CE-A743-4BBA-92CC-F9E47CF9EE95}" srcOrd="0" destOrd="0" presId="urn:microsoft.com/office/officeart/2008/layout/PictureAccentList"/>
    <dgm:cxn modelId="{9018A6D8-9E1C-4E00-B60C-BCC0DD76AB3E}" type="presParOf" srcId="{3607F3BC-17DC-46CE-808D-854691608366}" destId="{94F42D16-8219-476D-B52A-39B87581BBC1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E65E009E-C42E-4B96-A522-F1ACE44CBBAC}" type="doc">
      <dgm:prSet loTypeId="urn:microsoft.com/office/officeart/2008/layout/AscendingPictureAccentProcess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7E3F3680-21D8-4E3F-AE3A-D59E09100EAF}">
      <dgm:prSet phldrT="[Текст]"/>
      <dgm:spPr/>
      <dgm:t>
        <a:bodyPr/>
        <a:lstStyle/>
        <a:p>
          <a:r>
            <a:rPr lang="ru-RU" dirty="0" smtClean="0"/>
            <a:t>Поставщики птицы</a:t>
          </a:r>
          <a:endParaRPr lang="ru-RU" dirty="0"/>
        </a:p>
      </dgm:t>
    </dgm:pt>
    <dgm:pt modelId="{46E3B528-A82A-44BD-ADE4-F238ED494C71}" type="parTrans" cxnId="{A9C9E202-4700-43EE-A6ED-D1A9AE254E4A}">
      <dgm:prSet/>
      <dgm:spPr/>
      <dgm:t>
        <a:bodyPr/>
        <a:lstStyle/>
        <a:p>
          <a:endParaRPr lang="ru-RU"/>
        </a:p>
      </dgm:t>
    </dgm:pt>
    <dgm:pt modelId="{AE9D9F9D-1D75-4C6F-A61C-BC2D5054A633}" type="sibTrans" cxnId="{A9C9E202-4700-43EE-A6ED-D1A9AE254E4A}">
      <dgm:prSet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37E8C1D6-5ABF-451B-BD34-7E537D4B8DA6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Поставщики кормов</a:t>
          </a:r>
          <a:endParaRPr lang="ru-RU" dirty="0">
            <a:solidFill>
              <a:srgbClr val="002060"/>
            </a:solidFill>
          </a:endParaRPr>
        </a:p>
      </dgm:t>
    </dgm:pt>
    <dgm:pt modelId="{0E0ED8C0-6569-4E7C-9CD1-A88BE9CDE039}" type="parTrans" cxnId="{7E43E81D-6267-484E-88A8-83875A79E2F7}">
      <dgm:prSet/>
      <dgm:spPr/>
      <dgm:t>
        <a:bodyPr/>
        <a:lstStyle/>
        <a:p>
          <a:endParaRPr lang="ru-RU"/>
        </a:p>
      </dgm:t>
    </dgm:pt>
    <dgm:pt modelId="{AD8DDD67-4F99-44E8-A9AB-069382830BAE}" type="sibTrans" cxnId="{7E43E81D-6267-484E-88A8-83875A79E2F7}">
      <dgm:prSet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914F90E-9928-4E4E-A070-DAB54515C8F2}">
      <dgm:prSet phldrT="[Текст]"/>
      <dgm:spPr/>
      <dgm:t>
        <a:bodyPr/>
        <a:lstStyle/>
        <a:p>
          <a:r>
            <a:rPr lang="ru-RU" dirty="0" smtClean="0">
              <a:solidFill>
                <a:srgbClr val="002060"/>
              </a:solidFill>
            </a:rPr>
            <a:t>Поставщики ветпрепаратов</a:t>
          </a:r>
          <a:endParaRPr lang="ru-RU" dirty="0">
            <a:solidFill>
              <a:srgbClr val="002060"/>
            </a:solidFill>
          </a:endParaRPr>
        </a:p>
      </dgm:t>
    </dgm:pt>
    <dgm:pt modelId="{9F0DBDB2-2BEB-47C0-90AC-801E785D36CF}" type="parTrans" cxnId="{0BD326D4-7935-4AA3-828F-9580EA7DB413}">
      <dgm:prSet/>
      <dgm:spPr/>
      <dgm:t>
        <a:bodyPr/>
        <a:lstStyle/>
        <a:p>
          <a:endParaRPr lang="ru-RU"/>
        </a:p>
      </dgm:t>
    </dgm:pt>
    <dgm:pt modelId="{FA501CEF-02A5-4C4C-9D17-CA9D56716962}" type="sibTrans" cxnId="{0BD326D4-7935-4AA3-828F-9580EA7DB413}">
      <dgm:prSet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3D35432-6ED5-4691-949A-4C5CF29E0CE9}" type="pres">
      <dgm:prSet presAssocID="{E65E009E-C42E-4B96-A522-F1ACE44CBBA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D433E7AA-8C41-4344-957D-F0552ED910A1}" type="pres">
      <dgm:prSet presAssocID="{E65E009E-C42E-4B96-A522-F1ACE44CBBAC}" presName="dot1" presStyleLbl="alignNode1" presStyleIdx="0" presStyleCnt="12"/>
      <dgm:spPr/>
    </dgm:pt>
    <dgm:pt modelId="{D61FAAED-A02A-4608-8A1E-0DA2D7B8DFEC}" type="pres">
      <dgm:prSet presAssocID="{E65E009E-C42E-4B96-A522-F1ACE44CBBAC}" presName="dot2" presStyleLbl="alignNode1" presStyleIdx="1" presStyleCnt="12"/>
      <dgm:spPr/>
    </dgm:pt>
    <dgm:pt modelId="{F36A56E5-9DB2-47F7-A268-CF6F787550AB}" type="pres">
      <dgm:prSet presAssocID="{E65E009E-C42E-4B96-A522-F1ACE44CBBAC}" presName="dot3" presStyleLbl="alignNode1" presStyleIdx="2" presStyleCnt="12"/>
      <dgm:spPr/>
    </dgm:pt>
    <dgm:pt modelId="{A2911FCC-B0CB-465E-8201-7CC965AE4931}" type="pres">
      <dgm:prSet presAssocID="{E65E009E-C42E-4B96-A522-F1ACE44CBBAC}" presName="dot4" presStyleLbl="alignNode1" presStyleIdx="3" presStyleCnt="12"/>
      <dgm:spPr/>
    </dgm:pt>
    <dgm:pt modelId="{49B5FD07-BAE2-4A13-B5CB-1A57123A00B6}" type="pres">
      <dgm:prSet presAssocID="{E65E009E-C42E-4B96-A522-F1ACE44CBBAC}" presName="dot5" presStyleLbl="alignNode1" presStyleIdx="4" presStyleCnt="12"/>
      <dgm:spPr/>
    </dgm:pt>
    <dgm:pt modelId="{CCCC8F89-38B9-4D87-A5C6-E87C087D3B64}" type="pres">
      <dgm:prSet presAssocID="{E65E009E-C42E-4B96-A522-F1ACE44CBBAC}" presName="dotArrow1" presStyleLbl="alignNode1" presStyleIdx="5" presStyleCnt="12"/>
      <dgm:spPr/>
    </dgm:pt>
    <dgm:pt modelId="{A225A846-D9DC-43FA-AFC7-99F29756F9BF}" type="pres">
      <dgm:prSet presAssocID="{E65E009E-C42E-4B96-A522-F1ACE44CBBAC}" presName="dotArrow2" presStyleLbl="alignNode1" presStyleIdx="6" presStyleCnt="12"/>
      <dgm:spPr/>
    </dgm:pt>
    <dgm:pt modelId="{E5861877-D5C5-4A8C-B702-E8D6151B4D17}" type="pres">
      <dgm:prSet presAssocID="{E65E009E-C42E-4B96-A522-F1ACE44CBBAC}" presName="dotArrow3" presStyleLbl="alignNode1" presStyleIdx="7" presStyleCnt="12"/>
      <dgm:spPr/>
    </dgm:pt>
    <dgm:pt modelId="{FD89A5C0-1EB2-4281-831A-8DCD2403FB20}" type="pres">
      <dgm:prSet presAssocID="{E65E009E-C42E-4B96-A522-F1ACE44CBBAC}" presName="dotArrow4" presStyleLbl="alignNode1" presStyleIdx="8" presStyleCnt="12"/>
      <dgm:spPr/>
    </dgm:pt>
    <dgm:pt modelId="{26E50721-8E31-4D2E-B98E-35FD65580CBB}" type="pres">
      <dgm:prSet presAssocID="{E65E009E-C42E-4B96-A522-F1ACE44CBBAC}" presName="dotArrow5" presStyleLbl="alignNode1" presStyleIdx="9" presStyleCnt="12"/>
      <dgm:spPr/>
    </dgm:pt>
    <dgm:pt modelId="{33499DB3-4C01-45EF-AC11-65C23AE6C231}" type="pres">
      <dgm:prSet presAssocID="{E65E009E-C42E-4B96-A522-F1ACE44CBBAC}" presName="dotArrow6" presStyleLbl="alignNode1" presStyleIdx="10" presStyleCnt="12"/>
      <dgm:spPr/>
    </dgm:pt>
    <dgm:pt modelId="{0F7C24B1-561E-459B-A335-EEA194A32204}" type="pres">
      <dgm:prSet presAssocID="{E65E009E-C42E-4B96-A522-F1ACE44CBBAC}" presName="dotArrow7" presStyleLbl="alignNode1" presStyleIdx="11" presStyleCnt="12"/>
      <dgm:spPr/>
    </dgm:pt>
    <dgm:pt modelId="{AADBCCC4-9734-414D-BD29-DFA159943FAA}" type="pres">
      <dgm:prSet presAssocID="{7E3F3680-21D8-4E3F-AE3A-D59E09100EAF}" presName="parTx1" presStyleLbl="node1" presStyleIdx="0" presStyleCnt="3"/>
      <dgm:spPr/>
      <dgm:t>
        <a:bodyPr/>
        <a:lstStyle/>
        <a:p>
          <a:endParaRPr lang="ru-RU"/>
        </a:p>
      </dgm:t>
    </dgm:pt>
    <dgm:pt modelId="{AC162EA5-76BD-40A7-AD6F-2490B5E99ED6}" type="pres">
      <dgm:prSet presAssocID="{AE9D9F9D-1D75-4C6F-A61C-BC2D5054A633}" presName="picture1" presStyleCnt="0"/>
      <dgm:spPr/>
    </dgm:pt>
    <dgm:pt modelId="{A5F08900-9B30-404A-B8C9-602FA38F7E61}" type="pres">
      <dgm:prSet presAssocID="{AE9D9F9D-1D75-4C6F-A61C-BC2D5054A633}" presName="imageRepeatNode" presStyleLbl="fgImgPlace1" presStyleIdx="0" presStyleCnt="3"/>
      <dgm:spPr/>
      <dgm:t>
        <a:bodyPr/>
        <a:lstStyle/>
        <a:p>
          <a:endParaRPr lang="ru-RU"/>
        </a:p>
      </dgm:t>
    </dgm:pt>
    <dgm:pt modelId="{7322B99E-DA1D-4926-B0D9-0F67218DE7DD}" type="pres">
      <dgm:prSet presAssocID="{37E8C1D6-5ABF-451B-BD34-7E537D4B8DA6}" presName="parTx2" presStyleLbl="node1" presStyleIdx="1" presStyleCnt="3"/>
      <dgm:spPr/>
      <dgm:t>
        <a:bodyPr/>
        <a:lstStyle/>
        <a:p>
          <a:endParaRPr lang="ru-RU"/>
        </a:p>
      </dgm:t>
    </dgm:pt>
    <dgm:pt modelId="{D2559A98-8801-4D92-8E28-DD8348891D62}" type="pres">
      <dgm:prSet presAssocID="{AD8DDD67-4F99-44E8-A9AB-069382830BAE}" presName="picture2" presStyleCnt="0"/>
      <dgm:spPr/>
    </dgm:pt>
    <dgm:pt modelId="{79CFCB47-E961-4739-BE67-BCE622772385}" type="pres">
      <dgm:prSet presAssocID="{AD8DDD67-4F99-44E8-A9AB-069382830BAE}" presName="imageRepeatNode" presStyleLbl="fgImgPlace1" presStyleIdx="1" presStyleCnt="3"/>
      <dgm:spPr/>
      <dgm:t>
        <a:bodyPr/>
        <a:lstStyle/>
        <a:p>
          <a:endParaRPr lang="ru-RU"/>
        </a:p>
      </dgm:t>
    </dgm:pt>
    <dgm:pt modelId="{6816BE34-DAB2-4F0F-87CB-5A9285D837AD}" type="pres">
      <dgm:prSet presAssocID="{2914F90E-9928-4E4E-A070-DAB54515C8F2}" presName="parTx3" presStyleLbl="node1" presStyleIdx="2" presStyleCnt="3"/>
      <dgm:spPr/>
      <dgm:t>
        <a:bodyPr/>
        <a:lstStyle/>
        <a:p>
          <a:endParaRPr lang="ru-RU"/>
        </a:p>
      </dgm:t>
    </dgm:pt>
    <dgm:pt modelId="{57BA4421-D0DD-46AE-ADA6-D19876B58950}" type="pres">
      <dgm:prSet presAssocID="{FA501CEF-02A5-4C4C-9D17-CA9D56716962}" presName="picture3" presStyleCnt="0"/>
      <dgm:spPr/>
    </dgm:pt>
    <dgm:pt modelId="{E06E2D85-6E09-4954-8DC0-349932CC5A05}" type="pres">
      <dgm:prSet presAssocID="{FA501CEF-02A5-4C4C-9D17-CA9D56716962}" presName="imageRepeatNode" presStyleLbl="fgImgPlace1" presStyleIdx="2" presStyleCnt="3"/>
      <dgm:spPr/>
      <dgm:t>
        <a:bodyPr/>
        <a:lstStyle/>
        <a:p>
          <a:endParaRPr lang="ru-RU"/>
        </a:p>
      </dgm:t>
    </dgm:pt>
  </dgm:ptLst>
  <dgm:cxnLst>
    <dgm:cxn modelId="{E8603C2E-E2F3-4BD4-B55E-7EB58B81ED64}" type="presOf" srcId="{FA501CEF-02A5-4C4C-9D17-CA9D56716962}" destId="{E06E2D85-6E09-4954-8DC0-349932CC5A05}" srcOrd="0" destOrd="0" presId="urn:microsoft.com/office/officeart/2008/layout/AscendingPictureAccentProcess"/>
    <dgm:cxn modelId="{6DC91EB6-3FD8-4DE7-9B5A-F5B78FD8E752}" type="presOf" srcId="{AD8DDD67-4F99-44E8-A9AB-069382830BAE}" destId="{79CFCB47-E961-4739-BE67-BCE622772385}" srcOrd="0" destOrd="0" presId="urn:microsoft.com/office/officeart/2008/layout/AscendingPictureAccentProcess"/>
    <dgm:cxn modelId="{2320CB63-D09D-4F18-84A9-BB12AD567A05}" type="presOf" srcId="{37E8C1D6-5ABF-451B-BD34-7E537D4B8DA6}" destId="{7322B99E-DA1D-4926-B0D9-0F67218DE7DD}" srcOrd="0" destOrd="0" presId="urn:microsoft.com/office/officeart/2008/layout/AscendingPictureAccentProcess"/>
    <dgm:cxn modelId="{7E43E81D-6267-484E-88A8-83875A79E2F7}" srcId="{E65E009E-C42E-4B96-A522-F1ACE44CBBAC}" destId="{37E8C1D6-5ABF-451B-BD34-7E537D4B8DA6}" srcOrd="1" destOrd="0" parTransId="{0E0ED8C0-6569-4E7C-9CD1-A88BE9CDE039}" sibTransId="{AD8DDD67-4F99-44E8-A9AB-069382830BAE}"/>
    <dgm:cxn modelId="{0BD326D4-7935-4AA3-828F-9580EA7DB413}" srcId="{E65E009E-C42E-4B96-A522-F1ACE44CBBAC}" destId="{2914F90E-9928-4E4E-A070-DAB54515C8F2}" srcOrd="2" destOrd="0" parTransId="{9F0DBDB2-2BEB-47C0-90AC-801E785D36CF}" sibTransId="{FA501CEF-02A5-4C4C-9D17-CA9D56716962}"/>
    <dgm:cxn modelId="{A9C9E202-4700-43EE-A6ED-D1A9AE254E4A}" srcId="{E65E009E-C42E-4B96-A522-F1ACE44CBBAC}" destId="{7E3F3680-21D8-4E3F-AE3A-D59E09100EAF}" srcOrd="0" destOrd="0" parTransId="{46E3B528-A82A-44BD-ADE4-F238ED494C71}" sibTransId="{AE9D9F9D-1D75-4C6F-A61C-BC2D5054A633}"/>
    <dgm:cxn modelId="{B387D5EB-BDA6-4773-A9C6-37AB703C8138}" type="presOf" srcId="{AE9D9F9D-1D75-4C6F-A61C-BC2D5054A633}" destId="{A5F08900-9B30-404A-B8C9-602FA38F7E61}" srcOrd="0" destOrd="0" presId="urn:microsoft.com/office/officeart/2008/layout/AscendingPictureAccentProcess"/>
    <dgm:cxn modelId="{968B26F4-D232-4765-A928-F6E4B03D7FE0}" type="presOf" srcId="{7E3F3680-21D8-4E3F-AE3A-D59E09100EAF}" destId="{AADBCCC4-9734-414D-BD29-DFA159943FAA}" srcOrd="0" destOrd="0" presId="urn:microsoft.com/office/officeart/2008/layout/AscendingPictureAccentProcess"/>
    <dgm:cxn modelId="{6659732A-2858-4FFE-92D0-1565FC5787E5}" type="presOf" srcId="{2914F90E-9928-4E4E-A070-DAB54515C8F2}" destId="{6816BE34-DAB2-4F0F-87CB-5A9285D837AD}" srcOrd="0" destOrd="0" presId="urn:microsoft.com/office/officeart/2008/layout/AscendingPictureAccentProcess"/>
    <dgm:cxn modelId="{BE053288-7C48-4316-B2AB-6E53A5C4814F}" type="presOf" srcId="{E65E009E-C42E-4B96-A522-F1ACE44CBBAC}" destId="{53D35432-6ED5-4691-949A-4C5CF29E0CE9}" srcOrd="0" destOrd="0" presId="urn:microsoft.com/office/officeart/2008/layout/AscendingPictureAccentProcess"/>
    <dgm:cxn modelId="{8AD19F18-7E08-42D1-AF74-D9BCFC4CD0A5}" type="presParOf" srcId="{53D35432-6ED5-4691-949A-4C5CF29E0CE9}" destId="{D433E7AA-8C41-4344-957D-F0552ED910A1}" srcOrd="0" destOrd="0" presId="urn:microsoft.com/office/officeart/2008/layout/AscendingPictureAccentProcess"/>
    <dgm:cxn modelId="{474C82D8-D022-4983-9B46-574496545092}" type="presParOf" srcId="{53D35432-6ED5-4691-949A-4C5CF29E0CE9}" destId="{D61FAAED-A02A-4608-8A1E-0DA2D7B8DFEC}" srcOrd="1" destOrd="0" presId="urn:microsoft.com/office/officeart/2008/layout/AscendingPictureAccentProcess"/>
    <dgm:cxn modelId="{9467262B-3817-4727-A1F8-F87A3E91ADE8}" type="presParOf" srcId="{53D35432-6ED5-4691-949A-4C5CF29E0CE9}" destId="{F36A56E5-9DB2-47F7-A268-CF6F787550AB}" srcOrd="2" destOrd="0" presId="urn:microsoft.com/office/officeart/2008/layout/AscendingPictureAccentProcess"/>
    <dgm:cxn modelId="{F575FC9B-C9EA-4F52-AAB6-51234D9281CF}" type="presParOf" srcId="{53D35432-6ED5-4691-949A-4C5CF29E0CE9}" destId="{A2911FCC-B0CB-465E-8201-7CC965AE4931}" srcOrd="3" destOrd="0" presId="urn:microsoft.com/office/officeart/2008/layout/AscendingPictureAccentProcess"/>
    <dgm:cxn modelId="{724D694A-B1FA-4782-936B-C07F2135601F}" type="presParOf" srcId="{53D35432-6ED5-4691-949A-4C5CF29E0CE9}" destId="{49B5FD07-BAE2-4A13-B5CB-1A57123A00B6}" srcOrd="4" destOrd="0" presId="urn:microsoft.com/office/officeart/2008/layout/AscendingPictureAccentProcess"/>
    <dgm:cxn modelId="{DA73C711-26DB-4333-A0C7-531227A442D7}" type="presParOf" srcId="{53D35432-6ED5-4691-949A-4C5CF29E0CE9}" destId="{CCCC8F89-38B9-4D87-A5C6-E87C087D3B64}" srcOrd="5" destOrd="0" presId="urn:microsoft.com/office/officeart/2008/layout/AscendingPictureAccentProcess"/>
    <dgm:cxn modelId="{DA425734-4B6C-491E-81F2-A7BC834CC9F1}" type="presParOf" srcId="{53D35432-6ED5-4691-949A-4C5CF29E0CE9}" destId="{A225A846-D9DC-43FA-AFC7-99F29756F9BF}" srcOrd="6" destOrd="0" presId="urn:microsoft.com/office/officeart/2008/layout/AscendingPictureAccentProcess"/>
    <dgm:cxn modelId="{FCA20335-EA84-4D51-935E-94352F1DAD3B}" type="presParOf" srcId="{53D35432-6ED5-4691-949A-4C5CF29E0CE9}" destId="{E5861877-D5C5-4A8C-B702-E8D6151B4D17}" srcOrd="7" destOrd="0" presId="urn:microsoft.com/office/officeart/2008/layout/AscendingPictureAccentProcess"/>
    <dgm:cxn modelId="{B9F074A7-166E-4B64-8339-A1F3FB286C00}" type="presParOf" srcId="{53D35432-6ED5-4691-949A-4C5CF29E0CE9}" destId="{FD89A5C0-1EB2-4281-831A-8DCD2403FB20}" srcOrd="8" destOrd="0" presId="urn:microsoft.com/office/officeart/2008/layout/AscendingPictureAccentProcess"/>
    <dgm:cxn modelId="{C6951B8F-11BE-4257-AD0F-E3519FEFC3D3}" type="presParOf" srcId="{53D35432-6ED5-4691-949A-4C5CF29E0CE9}" destId="{26E50721-8E31-4D2E-B98E-35FD65580CBB}" srcOrd="9" destOrd="0" presId="urn:microsoft.com/office/officeart/2008/layout/AscendingPictureAccentProcess"/>
    <dgm:cxn modelId="{0C9861E0-1368-474F-94C3-80EB33212B77}" type="presParOf" srcId="{53D35432-6ED5-4691-949A-4C5CF29E0CE9}" destId="{33499DB3-4C01-45EF-AC11-65C23AE6C231}" srcOrd="10" destOrd="0" presId="urn:microsoft.com/office/officeart/2008/layout/AscendingPictureAccentProcess"/>
    <dgm:cxn modelId="{DE592878-7CEE-4F7B-BB59-699707EAD9AA}" type="presParOf" srcId="{53D35432-6ED5-4691-949A-4C5CF29E0CE9}" destId="{0F7C24B1-561E-459B-A335-EEA194A32204}" srcOrd="11" destOrd="0" presId="urn:microsoft.com/office/officeart/2008/layout/AscendingPictureAccentProcess"/>
    <dgm:cxn modelId="{BD19AB5D-D1A0-40BD-B89C-B544214D41D9}" type="presParOf" srcId="{53D35432-6ED5-4691-949A-4C5CF29E0CE9}" destId="{AADBCCC4-9734-414D-BD29-DFA159943FAA}" srcOrd="12" destOrd="0" presId="urn:microsoft.com/office/officeart/2008/layout/AscendingPictureAccentProcess"/>
    <dgm:cxn modelId="{ABC99DAB-6A1D-446C-BC12-5B4961387026}" type="presParOf" srcId="{53D35432-6ED5-4691-949A-4C5CF29E0CE9}" destId="{AC162EA5-76BD-40A7-AD6F-2490B5E99ED6}" srcOrd="13" destOrd="0" presId="urn:microsoft.com/office/officeart/2008/layout/AscendingPictureAccentProcess"/>
    <dgm:cxn modelId="{0758961D-467A-4D88-BB7F-2FBDA9A1B766}" type="presParOf" srcId="{AC162EA5-76BD-40A7-AD6F-2490B5E99ED6}" destId="{A5F08900-9B30-404A-B8C9-602FA38F7E61}" srcOrd="0" destOrd="0" presId="urn:microsoft.com/office/officeart/2008/layout/AscendingPictureAccentProcess"/>
    <dgm:cxn modelId="{3AEAB791-AD7A-45B4-8A75-B9DEC1295AC4}" type="presParOf" srcId="{53D35432-6ED5-4691-949A-4C5CF29E0CE9}" destId="{7322B99E-DA1D-4926-B0D9-0F67218DE7DD}" srcOrd="14" destOrd="0" presId="urn:microsoft.com/office/officeart/2008/layout/AscendingPictureAccentProcess"/>
    <dgm:cxn modelId="{8F582840-5CFF-4684-BB8B-1C80942F66C6}" type="presParOf" srcId="{53D35432-6ED5-4691-949A-4C5CF29E0CE9}" destId="{D2559A98-8801-4D92-8E28-DD8348891D62}" srcOrd="15" destOrd="0" presId="urn:microsoft.com/office/officeart/2008/layout/AscendingPictureAccentProcess"/>
    <dgm:cxn modelId="{8ADA101C-4D1C-4F2B-888B-22909660CE4F}" type="presParOf" srcId="{D2559A98-8801-4D92-8E28-DD8348891D62}" destId="{79CFCB47-E961-4739-BE67-BCE622772385}" srcOrd="0" destOrd="0" presId="urn:microsoft.com/office/officeart/2008/layout/AscendingPictureAccentProcess"/>
    <dgm:cxn modelId="{5DE03856-AAE2-4F0A-BFA1-DC6012664F3D}" type="presParOf" srcId="{53D35432-6ED5-4691-949A-4C5CF29E0CE9}" destId="{6816BE34-DAB2-4F0F-87CB-5A9285D837AD}" srcOrd="16" destOrd="0" presId="urn:microsoft.com/office/officeart/2008/layout/AscendingPictureAccentProcess"/>
    <dgm:cxn modelId="{5A088078-52F5-499D-97BC-7A2AB77E1E7D}" type="presParOf" srcId="{53D35432-6ED5-4691-949A-4C5CF29E0CE9}" destId="{57BA4421-D0DD-46AE-ADA6-D19876B58950}" srcOrd="17" destOrd="0" presId="urn:microsoft.com/office/officeart/2008/layout/AscendingPictureAccentProcess"/>
    <dgm:cxn modelId="{7DE0822A-B23C-4A14-B981-307D08AE7E17}" type="presParOf" srcId="{57BA4421-D0DD-46AE-ADA6-D19876B58950}" destId="{E06E2D85-6E09-4954-8DC0-349932CC5A05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6D64F24-AF1A-46B8-B67D-DE8759B13E26}" type="doc">
      <dgm:prSet loTypeId="urn:microsoft.com/office/officeart/2011/layout/RadialPictureList" loCatId="officeonline" qsTypeId="urn:microsoft.com/office/officeart/2005/8/quickstyle/3d1" qsCatId="3D" csTypeId="urn:microsoft.com/office/officeart/2005/8/colors/colorful1#7" csCatId="colorful" phldr="1"/>
      <dgm:spPr/>
      <dgm:t>
        <a:bodyPr/>
        <a:lstStyle/>
        <a:p>
          <a:endParaRPr lang="ru-RU"/>
        </a:p>
      </dgm:t>
    </dgm:pt>
    <dgm:pt modelId="{F0899191-81E9-4D3E-926F-BE568A259297}">
      <dgm:prSet phldrT="[Текст]" custT="1"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ru-RU" sz="1000" b="1" dirty="0" smtClean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</a:rPr>
            <a:t>Поддержка</a:t>
          </a:r>
          <a:endParaRPr lang="ru-RU" sz="1000" b="1" dirty="0">
            <a:ln>
              <a:solidFill>
                <a:sysClr val="windowText" lastClr="000000"/>
              </a:solidFill>
            </a:ln>
            <a:solidFill>
              <a:srgbClr val="002060"/>
            </a:solidFill>
          </a:endParaRPr>
        </a:p>
      </dgm:t>
    </dgm:pt>
    <dgm:pt modelId="{A2A80D09-C060-43E8-A50F-C257C9D13BC3}" type="parTrans" cxnId="{FA9756C0-2C20-4A99-B0B3-DEC415544601}">
      <dgm:prSet/>
      <dgm:spPr/>
      <dgm:t>
        <a:bodyPr/>
        <a:lstStyle/>
        <a:p>
          <a:endParaRPr lang="ru-RU"/>
        </a:p>
      </dgm:t>
    </dgm:pt>
    <dgm:pt modelId="{15C79336-EEA3-4D6C-B0C9-A025551148C1}" type="sibTrans" cxnId="{FA9756C0-2C20-4A99-B0B3-DEC415544601}">
      <dgm:prSet/>
      <dgm:spPr/>
      <dgm:t>
        <a:bodyPr/>
        <a:lstStyle/>
        <a:p>
          <a:endParaRPr lang="ru-RU"/>
        </a:p>
      </dgm:t>
    </dgm:pt>
    <dgm:pt modelId="{E17A8E98-CEF8-4B36-B684-A92FEA03BA8A}">
      <dgm:prSet phldrT="[Текст]" custT="1"/>
      <dgm:spPr/>
      <dgm:t>
        <a:bodyPr/>
        <a:lstStyle/>
        <a:p>
          <a:r>
            <a:rPr lang="ru-RU" sz="800" b="1" dirty="0" smtClean="0">
              <a:solidFill>
                <a:srgbClr val="002060"/>
              </a:solidFill>
            </a:rPr>
            <a:t>Управление  по развитию  предпринимательства и рыночной инфраструктуры </a:t>
          </a:r>
          <a:r>
            <a:rPr lang="ru-RU" sz="700" b="1" dirty="0" smtClean="0">
              <a:solidFill>
                <a:srgbClr val="002060"/>
              </a:solidFill>
            </a:rPr>
            <a:t>(</a:t>
          </a:r>
          <a:r>
            <a:rPr lang="ru-RU" sz="800" b="1" dirty="0" smtClean="0">
              <a:solidFill>
                <a:srgbClr val="002060"/>
              </a:solidFill>
            </a:rPr>
            <a:t>субсидии, гранты</a:t>
          </a:r>
          <a:r>
            <a:rPr lang="ru-RU" sz="700" b="1" dirty="0" smtClean="0">
              <a:solidFill>
                <a:srgbClr val="002060"/>
              </a:solidFill>
            </a:rPr>
            <a:t>)</a:t>
          </a:r>
          <a:endParaRPr lang="ru-RU" sz="700" b="1" dirty="0">
            <a:solidFill>
              <a:srgbClr val="002060"/>
            </a:solidFill>
          </a:endParaRPr>
        </a:p>
      </dgm:t>
    </dgm:pt>
    <dgm:pt modelId="{BE0473D6-E640-4F0E-A16A-42D2BE09E1DC}" type="parTrans" cxnId="{E3DA4D4C-3AB5-4A9A-95E9-B5C81DBDCFB4}">
      <dgm:prSet/>
      <dgm:spPr/>
      <dgm:t>
        <a:bodyPr/>
        <a:lstStyle/>
        <a:p>
          <a:endParaRPr lang="ru-RU"/>
        </a:p>
      </dgm:t>
    </dgm:pt>
    <dgm:pt modelId="{A72933C6-81A4-4791-908A-D82F19B5B6B3}" type="sibTrans" cxnId="{E3DA4D4C-3AB5-4A9A-95E9-B5C81DBDCFB4}">
      <dgm:prSet/>
      <dgm:spPr/>
      <dgm:t>
        <a:bodyPr/>
        <a:lstStyle/>
        <a:p>
          <a:endParaRPr lang="ru-RU"/>
        </a:p>
      </dgm:t>
    </dgm:pt>
    <dgm:pt modelId="{A255973D-D07E-44BC-BC30-A08FB25CD149}">
      <dgm:prSet phldrT="[Текст]" custT="1"/>
      <dgm:spPr/>
      <dgm:t>
        <a:bodyPr/>
        <a:lstStyle/>
        <a:p>
          <a:endParaRPr lang="ru-RU" sz="700" b="1" dirty="0">
            <a:solidFill>
              <a:srgbClr val="002060"/>
            </a:solidFill>
          </a:endParaRPr>
        </a:p>
      </dgm:t>
    </dgm:pt>
    <dgm:pt modelId="{2ADE2CC8-EFC0-40AB-9623-30554940B9D0}" type="parTrans" cxnId="{D930A1FF-FE57-4F8B-A4AC-434A2D653DFC}">
      <dgm:prSet/>
      <dgm:spPr/>
      <dgm:t>
        <a:bodyPr/>
        <a:lstStyle/>
        <a:p>
          <a:endParaRPr lang="ru-RU"/>
        </a:p>
      </dgm:t>
    </dgm:pt>
    <dgm:pt modelId="{3D1FFBCF-654F-4C76-B142-1AF1A463DA07}" type="sibTrans" cxnId="{D930A1FF-FE57-4F8B-A4AC-434A2D653DFC}">
      <dgm:prSet/>
      <dgm:spPr/>
      <dgm:t>
        <a:bodyPr/>
        <a:lstStyle/>
        <a:p>
          <a:endParaRPr lang="ru-RU"/>
        </a:p>
      </dgm:t>
    </dgm:pt>
    <dgm:pt modelId="{F5CF55CF-8755-4F5E-B885-0CEEC8F474DF}">
      <dgm:prSet phldrT="[Текст]" custT="1"/>
      <dgm:spPr/>
      <dgm:t>
        <a:bodyPr/>
        <a:lstStyle/>
        <a:p>
          <a:r>
            <a:rPr lang="ru-RU" sz="800" b="1" dirty="0" smtClean="0">
              <a:solidFill>
                <a:srgbClr val="002060"/>
              </a:solidFill>
            </a:rPr>
            <a:t>Министерство сельского </a:t>
          </a:r>
          <a:r>
            <a:rPr lang="ru-RU" sz="800" b="1" dirty="0" smtClean="0">
              <a:solidFill>
                <a:srgbClr val="002060"/>
              </a:solidFill>
            </a:rPr>
            <a:t>хозяйства </a:t>
          </a:r>
          <a:r>
            <a:rPr lang="ru-RU" sz="800" b="0" dirty="0" smtClean="0">
              <a:solidFill>
                <a:srgbClr val="002060"/>
              </a:solidFill>
            </a:rPr>
            <a:t>(</a:t>
          </a:r>
          <a:r>
            <a:rPr lang="ru-RU" sz="800" b="1" dirty="0" smtClean="0">
              <a:solidFill>
                <a:srgbClr val="002060"/>
              </a:solidFill>
            </a:rPr>
            <a:t>субсидии</a:t>
          </a:r>
          <a:r>
            <a:rPr lang="ru-RU" sz="700" b="1" dirty="0" smtClean="0">
              <a:solidFill>
                <a:srgbClr val="002060"/>
              </a:solidFill>
            </a:rPr>
            <a:t>)</a:t>
          </a:r>
          <a:endParaRPr lang="ru-RU" sz="700" b="1" dirty="0">
            <a:solidFill>
              <a:srgbClr val="002060"/>
            </a:solidFill>
          </a:endParaRPr>
        </a:p>
      </dgm:t>
    </dgm:pt>
    <dgm:pt modelId="{A21C520F-0495-4A2D-8464-BD6B01A2C164}" type="parTrans" cxnId="{2CCD2CAA-C473-49E0-9436-8FF8F98D770E}">
      <dgm:prSet/>
      <dgm:spPr/>
      <dgm:t>
        <a:bodyPr/>
        <a:lstStyle/>
        <a:p>
          <a:endParaRPr lang="ru-RU"/>
        </a:p>
      </dgm:t>
    </dgm:pt>
    <dgm:pt modelId="{387716C3-547A-4906-B32D-DAB5838F2B37}" type="sibTrans" cxnId="{2CCD2CAA-C473-49E0-9436-8FF8F98D770E}">
      <dgm:prSet/>
      <dgm:spPr/>
      <dgm:t>
        <a:bodyPr/>
        <a:lstStyle/>
        <a:p>
          <a:endParaRPr lang="ru-RU"/>
        </a:p>
      </dgm:t>
    </dgm:pt>
    <dgm:pt modelId="{7677767A-5677-4515-9A2E-32735EF31B80}">
      <dgm:prSet phldrT="[Текст]" custT="1"/>
      <dgm:spPr/>
      <dgm:t>
        <a:bodyPr/>
        <a:lstStyle/>
        <a:p>
          <a:r>
            <a:rPr lang="ru-RU" sz="800" b="1" dirty="0" smtClean="0">
              <a:solidFill>
                <a:srgbClr val="002060"/>
              </a:solidFill>
            </a:rPr>
            <a:t>НО Алтайский фонд </a:t>
          </a:r>
          <a:r>
            <a:rPr lang="ru-RU" sz="800" b="1" dirty="0" err="1" smtClean="0">
              <a:solidFill>
                <a:srgbClr val="002060"/>
              </a:solidFill>
            </a:rPr>
            <a:t>микрозаймов</a:t>
          </a:r>
          <a:r>
            <a:rPr lang="ru-RU" sz="800" b="1" dirty="0" smtClean="0">
              <a:solidFill>
                <a:srgbClr val="002060"/>
              </a:solidFill>
            </a:rPr>
            <a:t> (</a:t>
          </a:r>
          <a:r>
            <a:rPr lang="ru-RU" sz="800" b="1" dirty="0" err="1" smtClean="0">
              <a:solidFill>
                <a:srgbClr val="002060"/>
              </a:solidFill>
            </a:rPr>
            <a:t>микрозаймы</a:t>
          </a:r>
          <a:r>
            <a:rPr lang="ru-RU" sz="800" b="1" dirty="0" smtClean="0">
              <a:solidFill>
                <a:srgbClr val="002060"/>
              </a:solidFill>
            </a:rPr>
            <a:t>), НО Алтайский гарантийный фонд (гарантии)</a:t>
          </a:r>
          <a:endParaRPr lang="ru-RU" sz="800" b="1" dirty="0">
            <a:solidFill>
              <a:srgbClr val="002060"/>
            </a:solidFill>
          </a:endParaRPr>
        </a:p>
      </dgm:t>
    </dgm:pt>
    <dgm:pt modelId="{3CA6AB19-FD38-4473-B89A-1F3C057E52EF}" type="parTrans" cxnId="{BD8E8F8E-1A57-49F4-A3F4-F30F1CC7E520}">
      <dgm:prSet/>
      <dgm:spPr/>
      <dgm:t>
        <a:bodyPr/>
        <a:lstStyle/>
        <a:p>
          <a:endParaRPr lang="ru-RU"/>
        </a:p>
      </dgm:t>
    </dgm:pt>
    <dgm:pt modelId="{C048446C-1C3C-4A70-833F-3EF6CE005756}" type="sibTrans" cxnId="{BD8E8F8E-1A57-49F4-A3F4-F30F1CC7E520}">
      <dgm:prSet/>
      <dgm:spPr/>
      <dgm:t>
        <a:bodyPr/>
        <a:lstStyle/>
        <a:p>
          <a:endParaRPr lang="ru-RU"/>
        </a:p>
      </dgm:t>
    </dgm:pt>
    <dgm:pt modelId="{2FCB43E0-064E-4B9E-A477-F5B03CE6EB8F}" type="pres">
      <dgm:prSet presAssocID="{A6D64F24-AF1A-46B8-B67D-DE8759B13E26}" presName="Name0" presStyleCnt="0">
        <dgm:presLayoutVars>
          <dgm:chMax val="1"/>
          <dgm:chPref val="1"/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A0715F1-B4FE-44C1-8F11-143597A2F260}" type="pres">
      <dgm:prSet presAssocID="{F0899191-81E9-4D3E-926F-BE568A259297}" presName="Parent" presStyleLbl="node1" presStyleIdx="0" presStyleCnt="2" custScaleX="130885" custLinFactNeighborX="-15425" custLinFactNeighborY="-8218">
        <dgm:presLayoutVars>
          <dgm:chMax val="4"/>
          <dgm:chPref val="3"/>
        </dgm:presLayoutVars>
      </dgm:prSet>
      <dgm:spPr/>
      <dgm:t>
        <a:bodyPr/>
        <a:lstStyle/>
        <a:p>
          <a:endParaRPr lang="ru-RU"/>
        </a:p>
      </dgm:t>
    </dgm:pt>
    <dgm:pt modelId="{D2AC469A-8B6D-4598-8C09-D51250250AA8}" type="pres">
      <dgm:prSet presAssocID="{E17A8E98-CEF8-4B36-B684-A92FEA03BA8A}" presName="Accent" presStyleLbl="node1" presStyleIdx="1" presStyleCnt="2" custScaleX="61295" custScaleY="151751"/>
      <dgm:spPr/>
    </dgm:pt>
    <dgm:pt modelId="{4F1C211A-2361-48BC-9BCE-DBC1C799978F}" type="pres">
      <dgm:prSet presAssocID="{E17A8E98-CEF8-4B36-B684-A92FEA03BA8A}" presName="Image1" presStyleLbl="fgImgPlace1" presStyleIdx="0" presStyleCnt="4"/>
      <dgm:spPr/>
    </dgm:pt>
    <dgm:pt modelId="{2BFAE855-AD85-42EF-B533-32C36E2A3CE3}" type="pres">
      <dgm:prSet presAssocID="{E17A8E98-CEF8-4B36-B684-A92FEA03BA8A}" presName="Child1" presStyleLbl="revTx" presStyleIdx="0" presStyleCnt="4" custScaleX="209850" custLinFactNeighborX="28107" custLinFactNeighborY="-1408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79CEDC-DA6F-4180-ACBE-A0420498B828}" type="pres">
      <dgm:prSet presAssocID="{F5CF55CF-8755-4F5E-B885-0CEEC8F474DF}" presName="Image2" presStyleCnt="0"/>
      <dgm:spPr/>
    </dgm:pt>
    <dgm:pt modelId="{3B90797C-F312-4EAB-9465-5BB3E7ACEAE5}" type="pres">
      <dgm:prSet presAssocID="{F5CF55CF-8755-4F5E-B885-0CEEC8F474DF}" presName="Image" presStyleLbl="fgImgPlace1" presStyleIdx="1" presStyleCnt="4" custScaleX="93658" custScaleY="93678" custLinFactNeighborY="7095"/>
      <dgm:spPr/>
    </dgm:pt>
    <dgm:pt modelId="{C8B91B9F-0054-454F-8AF3-E33939494E4C}" type="pres">
      <dgm:prSet presAssocID="{F5CF55CF-8755-4F5E-B885-0CEEC8F474DF}" presName="Child2" presStyleLbl="revTx" presStyleIdx="1" presStyleCnt="4" custScaleX="181189" custScaleY="11220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8A72F0-56EF-4A28-8B2A-C10E6A12BDE9}" type="pres">
      <dgm:prSet presAssocID="{A255973D-D07E-44BC-BC30-A08FB25CD149}" presName="Image3" presStyleCnt="0"/>
      <dgm:spPr/>
    </dgm:pt>
    <dgm:pt modelId="{AD2E7E87-63B7-44D7-BD68-0A51CA406A42}" type="pres">
      <dgm:prSet presAssocID="{A255973D-D07E-44BC-BC30-A08FB25CD149}" presName="Image" presStyleLbl="fgImgPlace1" presStyleIdx="2" presStyleCnt="4" custFlipVert="0" custFlipHor="0" custScaleX="48665" custScaleY="10554" custLinFactY="133080" custLinFactNeighborX="74701" custLinFactNeighborY="200000"/>
      <dgm:spPr/>
    </dgm:pt>
    <dgm:pt modelId="{954F442A-8F57-4D3E-9726-D64CC3C149D6}" type="pres">
      <dgm:prSet presAssocID="{A255973D-D07E-44BC-BC30-A08FB25CD149}" presName="Child3" presStyleLbl="revTx" presStyleIdx="2" presStyleCnt="4" custScaleX="14530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91C7F0-728C-4AF1-B861-F76BCE994864}" type="pres">
      <dgm:prSet presAssocID="{7677767A-5677-4515-9A2E-32735EF31B80}" presName="Image4" presStyleCnt="0"/>
      <dgm:spPr/>
    </dgm:pt>
    <dgm:pt modelId="{AABA491A-A5DE-4B04-8797-FBFF242D0CFE}" type="pres">
      <dgm:prSet presAssocID="{7677767A-5677-4515-9A2E-32735EF31B80}" presName="Image" presStyleLbl="fgImgPlace1" presStyleIdx="3" presStyleCnt="4" custScaleX="93658" custScaleY="78794" custLinFactNeighborY="-9760"/>
      <dgm:spPr/>
    </dgm:pt>
    <dgm:pt modelId="{8C3F09D2-4313-4452-8A1E-979430C5F78D}" type="pres">
      <dgm:prSet presAssocID="{7677767A-5677-4515-9A2E-32735EF31B80}" presName="Child4" presStyleLbl="revTx" presStyleIdx="3" presStyleCnt="4" custScaleX="190154" custScaleY="110358" custLinFactNeighborX="32319" custLinFactNeighborY="-7087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9756C0-2C20-4A99-B0B3-DEC415544601}" srcId="{A6D64F24-AF1A-46B8-B67D-DE8759B13E26}" destId="{F0899191-81E9-4D3E-926F-BE568A259297}" srcOrd="0" destOrd="0" parTransId="{A2A80D09-C060-43E8-A50F-C257C9D13BC3}" sibTransId="{15C79336-EEA3-4D6C-B0C9-A025551148C1}"/>
    <dgm:cxn modelId="{01FA01DA-1B53-456A-ADEA-D4F7159F9F1B}" type="presOf" srcId="{7677767A-5677-4515-9A2E-32735EF31B80}" destId="{8C3F09D2-4313-4452-8A1E-979430C5F78D}" srcOrd="0" destOrd="0" presId="urn:microsoft.com/office/officeart/2011/layout/RadialPictureList"/>
    <dgm:cxn modelId="{D9C6952D-27A9-4979-BD70-43BF52CF31A3}" type="presOf" srcId="{F5CF55CF-8755-4F5E-B885-0CEEC8F474DF}" destId="{C8B91B9F-0054-454F-8AF3-E33939494E4C}" srcOrd="0" destOrd="0" presId="urn:microsoft.com/office/officeart/2011/layout/RadialPictureList"/>
    <dgm:cxn modelId="{E3DA4D4C-3AB5-4A9A-95E9-B5C81DBDCFB4}" srcId="{F0899191-81E9-4D3E-926F-BE568A259297}" destId="{E17A8E98-CEF8-4B36-B684-A92FEA03BA8A}" srcOrd="0" destOrd="0" parTransId="{BE0473D6-E640-4F0E-A16A-42D2BE09E1DC}" sibTransId="{A72933C6-81A4-4791-908A-D82F19B5B6B3}"/>
    <dgm:cxn modelId="{A9E6A708-25BF-4273-9178-E6B6599FBFE2}" type="presOf" srcId="{A255973D-D07E-44BC-BC30-A08FB25CD149}" destId="{954F442A-8F57-4D3E-9726-D64CC3C149D6}" srcOrd="0" destOrd="0" presId="urn:microsoft.com/office/officeart/2011/layout/RadialPictureList"/>
    <dgm:cxn modelId="{D930A1FF-FE57-4F8B-A4AC-434A2D653DFC}" srcId="{F0899191-81E9-4D3E-926F-BE568A259297}" destId="{A255973D-D07E-44BC-BC30-A08FB25CD149}" srcOrd="2" destOrd="0" parTransId="{2ADE2CC8-EFC0-40AB-9623-30554940B9D0}" sibTransId="{3D1FFBCF-654F-4C76-B142-1AF1A463DA07}"/>
    <dgm:cxn modelId="{B5CEFA1F-6AA8-4733-B3B1-840C6E4C4101}" type="presOf" srcId="{E17A8E98-CEF8-4B36-B684-A92FEA03BA8A}" destId="{2BFAE855-AD85-42EF-B533-32C36E2A3CE3}" srcOrd="0" destOrd="0" presId="urn:microsoft.com/office/officeart/2011/layout/RadialPictureList"/>
    <dgm:cxn modelId="{BD8E8F8E-1A57-49F4-A3F4-F30F1CC7E520}" srcId="{F0899191-81E9-4D3E-926F-BE568A259297}" destId="{7677767A-5677-4515-9A2E-32735EF31B80}" srcOrd="3" destOrd="0" parTransId="{3CA6AB19-FD38-4473-B89A-1F3C057E52EF}" sibTransId="{C048446C-1C3C-4A70-833F-3EF6CE005756}"/>
    <dgm:cxn modelId="{48CAF218-B015-4C62-8DFA-9D9B70688E04}" type="presOf" srcId="{A6D64F24-AF1A-46B8-B67D-DE8759B13E26}" destId="{2FCB43E0-064E-4B9E-A477-F5B03CE6EB8F}" srcOrd="0" destOrd="0" presId="urn:microsoft.com/office/officeart/2011/layout/RadialPictureList"/>
    <dgm:cxn modelId="{2CCD2CAA-C473-49E0-9436-8FF8F98D770E}" srcId="{F0899191-81E9-4D3E-926F-BE568A259297}" destId="{F5CF55CF-8755-4F5E-B885-0CEEC8F474DF}" srcOrd="1" destOrd="0" parTransId="{A21C520F-0495-4A2D-8464-BD6B01A2C164}" sibTransId="{387716C3-547A-4906-B32D-DAB5838F2B37}"/>
    <dgm:cxn modelId="{27A8A4B0-7E9C-4339-B983-9CEEBD9F459E}" type="presOf" srcId="{F0899191-81E9-4D3E-926F-BE568A259297}" destId="{BA0715F1-B4FE-44C1-8F11-143597A2F260}" srcOrd="0" destOrd="0" presId="urn:microsoft.com/office/officeart/2011/layout/RadialPictureList"/>
    <dgm:cxn modelId="{360F9ABA-95C4-46AC-BB3B-51A6D1FA8984}" type="presParOf" srcId="{2FCB43E0-064E-4B9E-A477-F5B03CE6EB8F}" destId="{BA0715F1-B4FE-44C1-8F11-143597A2F260}" srcOrd="0" destOrd="0" presId="urn:microsoft.com/office/officeart/2011/layout/RadialPictureList"/>
    <dgm:cxn modelId="{687A9FE8-E143-49B9-862E-E37898B0E065}" type="presParOf" srcId="{2FCB43E0-064E-4B9E-A477-F5B03CE6EB8F}" destId="{D2AC469A-8B6D-4598-8C09-D51250250AA8}" srcOrd="1" destOrd="0" presId="urn:microsoft.com/office/officeart/2011/layout/RadialPictureList"/>
    <dgm:cxn modelId="{7F437DD5-7BD2-4F8C-9F4B-50C185FDA040}" type="presParOf" srcId="{2FCB43E0-064E-4B9E-A477-F5B03CE6EB8F}" destId="{4F1C211A-2361-48BC-9BCE-DBC1C799978F}" srcOrd="2" destOrd="0" presId="urn:microsoft.com/office/officeart/2011/layout/RadialPictureList"/>
    <dgm:cxn modelId="{E0481715-BD5C-4DDD-8CB3-1B6B3A74E814}" type="presParOf" srcId="{2FCB43E0-064E-4B9E-A477-F5B03CE6EB8F}" destId="{2BFAE855-AD85-42EF-B533-32C36E2A3CE3}" srcOrd="3" destOrd="0" presId="urn:microsoft.com/office/officeart/2011/layout/RadialPictureList"/>
    <dgm:cxn modelId="{2D2799A3-6E35-4F17-8A05-B2BFF90C7782}" type="presParOf" srcId="{2FCB43E0-064E-4B9E-A477-F5B03CE6EB8F}" destId="{5979CEDC-DA6F-4180-ACBE-A0420498B828}" srcOrd="4" destOrd="0" presId="urn:microsoft.com/office/officeart/2011/layout/RadialPictureList"/>
    <dgm:cxn modelId="{800E2ABC-A1D7-4206-8972-9247052EA3A4}" type="presParOf" srcId="{5979CEDC-DA6F-4180-ACBE-A0420498B828}" destId="{3B90797C-F312-4EAB-9465-5BB3E7ACEAE5}" srcOrd="0" destOrd="0" presId="urn:microsoft.com/office/officeart/2011/layout/RadialPictureList"/>
    <dgm:cxn modelId="{66211805-C07F-4D93-A667-9BA223ECF3ED}" type="presParOf" srcId="{2FCB43E0-064E-4B9E-A477-F5B03CE6EB8F}" destId="{C8B91B9F-0054-454F-8AF3-E33939494E4C}" srcOrd="5" destOrd="0" presId="urn:microsoft.com/office/officeart/2011/layout/RadialPictureList"/>
    <dgm:cxn modelId="{49627318-E01C-48AA-88D0-0820F3386063}" type="presParOf" srcId="{2FCB43E0-064E-4B9E-A477-F5B03CE6EB8F}" destId="{878A72F0-56EF-4A28-8B2A-C10E6A12BDE9}" srcOrd="6" destOrd="0" presId="urn:microsoft.com/office/officeart/2011/layout/RadialPictureList"/>
    <dgm:cxn modelId="{F0F1AFB4-2280-48FF-BC12-15BCBCF6CEF6}" type="presParOf" srcId="{878A72F0-56EF-4A28-8B2A-C10E6A12BDE9}" destId="{AD2E7E87-63B7-44D7-BD68-0A51CA406A42}" srcOrd="0" destOrd="0" presId="urn:microsoft.com/office/officeart/2011/layout/RadialPictureList"/>
    <dgm:cxn modelId="{A627E71E-43C7-4024-B06F-7D7E02F994BA}" type="presParOf" srcId="{2FCB43E0-064E-4B9E-A477-F5B03CE6EB8F}" destId="{954F442A-8F57-4D3E-9726-D64CC3C149D6}" srcOrd="7" destOrd="0" presId="urn:microsoft.com/office/officeart/2011/layout/RadialPictureList"/>
    <dgm:cxn modelId="{6B575C99-B62B-4C95-931B-9B40E4D6A3B7}" type="presParOf" srcId="{2FCB43E0-064E-4B9E-A477-F5B03CE6EB8F}" destId="{A491C7F0-728C-4AF1-B861-F76BCE994864}" srcOrd="8" destOrd="0" presId="urn:microsoft.com/office/officeart/2011/layout/RadialPictureList"/>
    <dgm:cxn modelId="{601E9C6B-ACF9-45B4-BAB7-2E62DB6044BC}" type="presParOf" srcId="{A491C7F0-728C-4AF1-B861-F76BCE994864}" destId="{AABA491A-A5DE-4B04-8797-FBFF242D0CFE}" srcOrd="0" destOrd="0" presId="urn:microsoft.com/office/officeart/2011/layout/RadialPictureList"/>
    <dgm:cxn modelId="{A7C86633-3357-4625-9177-CE9F176C9C76}" type="presParOf" srcId="{2FCB43E0-064E-4B9E-A477-F5B03CE6EB8F}" destId="{8C3F09D2-4313-4452-8A1E-979430C5F78D}" srcOrd="9" destOrd="0" presId="urn:microsoft.com/office/officeart/2011/layout/RadialPictur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5A842EB7-0D80-42F7-BEF8-497EC7205B4D}" type="doc">
      <dgm:prSet loTypeId="urn:microsoft.com/office/officeart/2005/8/layout/radial4" loCatId="relationship" qsTypeId="urn:microsoft.com/office/officeart/2005/8/quickstyle/simple1" qsCatId="simple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8300DEEF-4402-4EA0-961C-05601F5E11E1}">
      <dgm:prSet phldrT="[Текст]" custT="1"/>
      <dgm:spPr/>
      <dgm:t>
        <a:bodyPr/>
        <a:lstStyle/>
        <a:p>
          <a:r>
            <a:rPr lang="ru-RU" sz="800" b="1" dirty="0" smtClean="0"/>
            <a:t>Поставка</a:t>
          </a:r>
          <a:endParaRPr lang="ru-RU" sz="800" b="1" dirty="0"/>
        </a:p>
      </dgm:t>
    </dgm:pt>
    <dgm:pt modelId="{5108A311-608C-427E-9148-25F49FE81F33}" type="parTrans" cxnId="{236E0AD1-F812-49E0-B6ED-5F4DE6F56710}">
      <dgm:prSet/>
      <dgm:spPr/>
      <dgm:t>
        <a:bodyPr/>
        <a:lstStyle/>
        <a:p>
          <a:endParaRPr lang="ru-RU" sz="2400" b="1"/>
        </a:p>
      </dgm:t>
    </dgm:pt>
    <dgm:pt modelId="{29A91792-43A4-41DC-9A7C-926B53742988}" type="sibTrans" cxnId="{236E0AD1-F812-49E0-B6ED-5F4DE6F56710}">
      <dgm:prSet/>
      <dgm:spPr/>
      <dgm:t>
        <a:bodyPr/>
        <a:lstStyle/>
        <a:p>
          <a:endParaRPr lang="ru-RU" sz="2400" b="1"/>
        </a:p>
      </dgm:t>
    </dgm:pt>
    <dgm:pt modelId="{0312DED2-0B4D-4186-A13F-A1D6F9FACA4D}">
      <dgm:prSet phldrT="[Текст]" custT="1"/>
      <dgm:spPr/>
      <dgm:t>
        <a:bodyPr/>
        <a:lstStyle/>
        <a:p>
          <a:r>
            <a:rPr lang="ru-RU" sz="700" b="1" dirty="0" smtClean="0"/>
            <a:t>Поставщик  телят (птицы)</a:t>
          </a:r>
          <a:endParaRPr lang="ru-RU" sz="700" b="1" dirty="0"/>
        </a:p>
      </dgm:t>
    </dgm:pt>
    <dgm:pt modelId="{7410BCC1-DA42-47C4-98BD-54537BA6005E}" type="parTrans" cxnId="{C5455FE0-3094-4348-8DC5-578A02A68C72}">
      <dgm:prSet/>
      <dgm:spPr/>
      <dgm:t>
        <a:bodyPr/>
        <a:lstStyle/>
        <a:p>
          <a:endParaRPr lang="ru-RU" sz="2400" b="1"/>
        </a:p>
      </dgm:t>
    </dgm:pt>
    <dgm:pt modelId="{7213312B-8C23-4E80-ACEA-855A6308BE48}" type="sibTrans" cxnId="{C5455FE0-3094-4348-8DC5-578A02A68C72}">
      <dgm:prSet/>
      <dgm:spPr/>
      <dgm:t>
        <a:bodyPr/>
        <a:lstStyle/>
        <a:p>
          <a:endParaRPr lang="ru-RU" sz="2400" b="1"/>
        </a:p>
      </dgm:t>
    </dgm:pt>
    <dgm:pt modelId="{0715807E-18AA-4D18-A019-64F1E1B419A8}">
      <dgm:prSet phldrT="[Текст]" custT="1"/>
      <dgm:spPr/>
      <dgm:t>
        <a:bodyPr/>
        <a:lstStyle/>
        <a:p>
          <a:r>
            <a:rPr lang="ru-RU" sz="700" b="1" dirty="0" smtClean="0"/>
            <a:t>Поставщик кормов</a:t>
          </a:r>
          <a:endParaRPr lang="ru-RU" sz="700" b="1" dirty="0"/>
        </a:p>
      </dgm:t>
    </dgm:pt>
    <dgm:pt modelId="{5E05C23D-429A-4EFC-9971-31A76708E9EA}" type="parTrans" cxnId="{ED0768D8-8472-4942-AB4D-B1D25F981DC9}">
      <dgm:prSet/>
      <dgm:spPr/>
      <dgm:t>
        <a:bodyPr/>
        <a:lstStyle/>
        <a:p>
          <a:endParaRPr lang="ru-RU" sz="2400" b="1"/>
        </a:p>
      </dgm:t>
    </dgm:pt>
    <dgm:pt modelId="{65246EA7-E5C7-4861-BE9D-C0E7539C05B1}" type="sibTrans" cxnId="{ED0768D8-8472-4942-AB4D-B1D25F981DC9}">
      <dgm:prSet/>
      <dgm:spPr/>
      <dgm:t>
        <a:bodyPr/>
        <a:lstStyle/>
        <a:p>
          <a:endParaRPr lang="ru-RU" sz="2400" b="1"/>
        </a:p>
      </dgm:t>
    </dgm:pt>
    <dgm:pt modelId="{EF963DAA-959E-44F5-93FD-BC04487156D3}">
      <dgm:prSet phldrT="[Текст]" custT="1">
        <dgm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700" b="1" dirty="0" smtClean="0"/>
            <a:t>Поставщик ветпрепаратов</a:t>
          </a:r>
          <a:endParaRPr lang="ru-RU" sz="700" b="1" dirty="0"/>
        </a:p>
      </dgm:t>
    </dgm:pt>
    <dgm:pt modelId="{220713C4-6F1A-493B-BAB9-E315521D0BEB}" type="parTrans" cxnId="{6A2EF565-C071-4CE9-A891-005797B00E63}">
      <dgm:prSet/>
      <dgm:spPr/>
      <dgm:t>
        <a:bodyPr/>
        <a:lstStyle/>
        <a:p>
          <a:endParaRPr lang="ru-RU" sz="2400" b="1"/>
        </a:p>
      </dgm:t>
    </dgm:pt>
    <dgm:pt modelId="{966BA2D0-7056-4E6B-B74C-A141F99026F8}" type="sibTrans" cxnId="{6A2EF565-C071-4CE9-A891-005797B00E63}">
      <dgm:prSet/>
      <dgm:spPr/>
      <dgm:t>
        <a:bodyPr/>
        <a:lstStyle/>
        <a:p>
          <a:endParaRPr lang="ru-RU" sz="2400" b="1"/>
        </a:p>
      </dgm:t>
    </dgm:pt>
    <dgm:pt modelId="{39FC27FE-0CA6-4B39-9699-65432DAF09E2}" type="pres">
      <dgm:prSet presAssocID="{5A842EB7-0D80-42F7-BEF8-497EC7205B4D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6784F1-7A96-4EEC-9D9C-47C5A4BDF98E}" type="pres">
      <dgm:prSet presAssocID="{8300DEEF-4402-4EA0-961C-05601F5E11E1}" presName="centerShape" presStyleLbl="node0" presStyleIdx="0" presStyleCnt="1" custScaleX="204480"/>
      <dgm:spPr/>
      <dgm:t>
        <a:bodyPr/>
        <a:lstStyle/>
        <a:p>
          <a:endParaRPr lang="ru-RU"/>
        </a:p>
      </dgm:t>
    </dgm:pt>
    <dgm:pt modelId="{66D8C9A5-231B-4F09-B121-EFE6FEC1B09F}" type="pres">
      <dgm:prSet presAssocID="{7410BCC1-DA42-47C4-98BD-54537BA6005E}" presName="parTrans" presStyleLbl="bgSibTrans2D1" presStyleIdx="0" presStyleCnt="3"/>
      <dgm:spPr/>
      <dgm:t>
        <a:bodyPr/>
        <a:lstStyle/>
        <a:p>
          <a:endParaRPr lang="ru-RU"/>
        </a:p>
      </dgm:t>
    </dgm:pt>
    <dgm:pt modelId="{7FAA176A-B1FC-40F7-B15D-2BF8E5DB09D3}" type="pres">
      <dgm:prSet presAssocID="{0312DED2-0B4D-4186-A13F-A1D6F9FACA4D}" presName="node" presStyleLbl="node1" presStyleIdx="0" presStyleCnt="3" custScaleX="1638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1CFCC3-8366-414C-8921-C86DA01633CF}" type="pres">
      <dgm:prSet presAssocID="{5E05C23D-429A-4EFC-9971-31A76708E9EA}" presName="parTrans" presStyleLbl="bgSibTrans2D1" presStyleIdx="1" presStyleCnt="3"/>
      <dgm:spPr/>
      <dgm:t>
        <a:bodyPr/>
        <a:lstStyle/>
        <a:p>
          <a:endParaRPr lang="ru-RU"/>
        </a:p>
      </dgm:t>
    </dgm:pt>
    <dgm:pt modelId="{16055ADF-D01E-4AA9-8EA4-F783F1152208}" type="pres">
      <dgm:prSet presAssocID="{0715807E-18AA-4D18-A019-64F1E1B419A8}" presName="node" presStyleLbl="node1" presStyleIdx="1" presStyleCnt="3" custScaleX="1772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F3AF79-A501-4A80-A857-B95E3C6F9B08}" type="pres">
      <dgm:prSet presAssocID="{220713C4-6F1A-493B-BAB9-E315521D0BEB}" presName="parTrans" presStyleLbl="bgSibTrans2D1" presStyleIdx="2" presStyleCnt="3"/>
      <dgm:spPr/>
      <dgm:t>
        <a:bodyPr/>
        <a:lstStyle/>
        <a:p>
          <a:endParaRPr lang="ru-RU"/>
        </a:p>
      </dgm:t>
    </dgm:pt>
    <dgm:pt modelId="{384B5201-BA0C-49BB-9D68-ED49B2B7EF96}" type="pres">
      <dgm:prSet presAssocID="{EF963DAA-959E-44F5-93FD-BC04487156D3}" presName="node" presStyleLbl="node1" presStyleIdx="2" presStyleCnt="3" custScaleX="181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0768D8-8472-4942-AB4D-B1D25F981DC9}" srcId="{8300DEEF-4402-4EA0-961C-05601F5E11E1}" destId="{0715807E-18AA-4D18-A019-64F1E1B419A8}" srcOrd="1" destOrd="0" parTransId="{5E05C23D-429A-4EFC-9971-31A76708E9EA}" sibTransId="{65246EA7-E5C7-4861-BE9D-C0E7539C05B1}"/>
    <dgm:cxn modelId="{6A2EF565-C071-4CE9-A891-005797B00E63}" srcId="{8300DEEF-4402-4EA0-961C-05601F5E11E1}" destId="{EF963DAA-959E-44F5-93FD-BC04487156D3}" srcOrd="2" destOrd="0" parTransId="{220713C4-6F1A-493B-BAB9-E315521D0BEB}" sibTransId="{966BA2D0-7056-4E6B-B74C-A141F99026F8}"/>
    <dgm:cxn modelId="{7046FCC8-97F7-4B52-B145-FBFD8B6952FB}" type="presOf" srcId="{EF963DAA-959E-44F5-93FD-BC04487156D3}" destId="{384B5201-BA0C-49BB-9D68-ED49B2B7EF96}" srcOrd="0" destOrd="0" presId="urn:microsoft.com/office/officeart/2005/8/layout/radial4"/>
    <dgm:cxn modelId="{DB2B7027-4BB1-4F55-995C-F3F445774460}" type="presOf" srcId="{0312DED2-0B4D-4186-A13F-A1D6F9FACA4D}" destId="{7FAA176A-B1FC-40F7-B15D-2BF8E5DB09D3}" srcOrd="0" destOrd="0" presId="urn:microsoft.com/office/officeart/2005/8/layout/radial4"/>
    <dgm:cxn modelId="{61173CE4-508D-413C-8292-7606ED0CB727}" type="presOf" srcId="{0715807E-18AA-4D18-A019-64F1E1B419A8}" destId="{16055ADF-D01E-4AA9-8EA4-F783F1152208}" srcOrd="0" destOrd="0" presId="urn:microsoft.com/office/officeart/2005/8/layout/radial4"/>
    <dgm:cxn modelId="{E80A1B7E-4C58-4185-B002-29BF1B31F0E8}" type="presOf" srcId="{5E05C23D-429A-4EFC-9971-31A76708E9EA}" destId="{DA1CFCC3-8366-414C-8921-C86DA01633CF}" srcOrd="0" destOrd="0" presId="urn:microsoft.com/office/officeart/2005/8/layout/radial4"/>
    <dgm:cxn modelId="{236E0AD1-F812-49E0-B6ED-5F4DE6F56710}" srcId="{5A842EB7-0D80-42F7-BEF8-497EC7205B4D}" destId="{8300DEEF-4402-4EA0-961C-05601F5E11E1}" srcOrd="0" destOrd="0" parTransId="{5108A311-608C-427E-9148-25F49FE81F33}" sibTransId="{29A91792-43A4-41DC-9A7C-926B53742988}"/>
    <dgm:cxn modelId="{A23CA1FE-0AC3-4F75-9832-02793468FF27}" type="presOf" srcId="{220713C4-6F1A-493B-BAB9-E315521D0BEB}" destId="{57F3AF79-A501-4A80-A857-B95E3C6F9B08}" srcOrd="0" destOrd="0" presId="urn:microsoft.com/office/officeart/2005/8/layout/radial4"/>
    <dgm:cxn modelId="{1E7A6AAB-A43D-4B3A-BC3D-8F6E2C8C2306}" type="presOf" srcId="{7410BCC1-DA42-47C4-98BD-54537BA6005E}" destId="{66D8C9A5-231B-4F09-B121-EFE6FEC1B09F}" srcOrd="0" destOrd="0" presId="urn:microsoft.com/office/officeart/2005/8/layout/radial4"/>
    <dgm:cxn modelId="{C5455FE0-3094-4348-8DC5-578A02A68C72}" srcId="{8300DEEF-4402-4EA0-961C-05601F5E11E1}" destId="{0312DED2-0B4D-4186-A13F-A1D6F9FACA4D}" srcOrd="0" destOrd="0" parTransId="{7410BCC1-DA42-47C4-98BD-54537BA6005E}" sibTransId="{7213312B-8C23-4E80-ACEA-855A6308BE48}"/>
    <dgm:cxn modelId="{241F0313-5212-4C05-9ED9-DAEA37DFCCF1}" type="presOf" srcId="{5A842EB7-0D80-42F7-BEF8-497EC7205B4D}" destId="{39FC27FE-0CA6-4B39-9699-65432DAF09E2}" srcOrd="0" destOrd="0" presId="urn:microsoft.com/office/officeart/2005/8/layout/radial4"/>
    <dgm:cxn modelId="{FDCCC2CA-0028-4B32-9266-56AD92C32C3B}" type="presOf" srcId="{8300DEEF-4402-4EA0-961C-05601F5E11E1}" destId="{A06784F1-7A96-4EEC-9D9C-47C5A4BDF98E}" srcOrd="0" destOrd="0" presId="urn:microsoft.com/office/officeart/2005/8/layout/radial4"/>
    <dgm:cxn modelId="{45949BA9-7132-440A-9B01-1770618D30E8}" type="presParOf" srcId="{39FC27FE-0CA6-4B39-9699-65432DAF09E2}" destId="{A06784F1-7A96-4EEC-9D9C-47C5A4BDF98E}" srcOrd="0" destOrd="0" presId="urn:microsoft.com/office/officeart/2005/8/layout/radial4"/>
    <dgm:cxn modelId="{9DA2FC37-9274-4EB5-AF38-E80399C98E76}" type="presParOf" srcId="{39FC27FE-0CA6-4B39-9699-65432DAF09E2}" destId="{66D8C9A5-231B-4F09-B121-EFE6FEC1B09F}" srcOrd="1" destOrd="0" presId="urn:microsoft.com/office/officeart/2005/8/layout/radial4"/>
    <dgm:cxn modelId="{FE7DA764-94F1-4739-B9C3-889CA4C66354}" type="presParOf" srcId="{39FC27FE-0CA6-4B39-9699-65432DAF09E2}" destId="{7FAA176A-B1FC-40F7-B15D-2BF8E5DB09D3}" srcOrd="2" destOrd="0" presId="urn:microsoft.com/office/officeart/2005/8/layout/radial4"/>
    <dgm:cxn modelId="{1EF0DF93-CCA3-428A-9AB8-56C14A9F12F0}" type="presParOf" srcId="{39FC27FE-0CA6-4B39-9699-65432DAF09E2}" destId="{DA1CFCC3-8366-414C-8921-C86DA01633CF}" srcOrd="3" destOrd="0" presId="urn:microsoft.com/office/officeart/2005/8/layout/radial4"/>
    <dgm:cxn modelId="{AB8A26FD-B678-4DED-BCCA-917476A54141}" type="presParOf" srcId="{39FC27FE-0CA6-4B39-9699-65432DAF09E2}" destId="{16055ADF-D01E-4AA9-8EA4-F783F1152208}" srcOrd="4" destOrd="0" presId="urn:microsoft.com/office/officeart/2005/8/layout/radial4"/>
    <dgm:cxn modelId="{C1C466DE-4CA9-40A7-A8F0-B2F10A9282B9}" type="presParOf" srcId="{39FC27FE-0CA6-4B39-9699-65432DAF09E2}" destId="{57F3AF79-A501-4A80-A857-B95E3C6F9B08}" srcOrd="5" destOrd="0" presId="urn:microsoft.com/office/officeart/2005/8/layout/radial4"/>
    <dgm:cxn modelId="{BBA6C234-6F58-4A7D-90E9-137DC34DACD3}" type="presParOf" srcId="{39FC27FE-0CA6-4B39-9699-65432DAF09E2}" destId="{384B5201-BA0C-49BB-9D68-ED49B2B7EF9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215E03BD-6CAA-40AF-9EBF-AF78EF8FFAD9}" type="doc">
      <dgm:prSet loTypeId="urn:microsoft.com/office/officeart/2005/8/layout/cycle7" loCatId="cycle" qsTypeId="urn:microsoft.com/office/officeart/2005/8/quickstyle/simple1" qsCatId="simple" csTypeId="urn:microsoft.com/office/officeart/2005/8/colors/colorful1#9" csCatId="colorful" phldr="1"/>
      <dgm:spPr/>
      <dgm:t>
        <a:bodyPr/>
        <a:lstStyle/>
        <a:p>
          <a:endParaRPr lang="ru-RU"/>
        </a:p>
      </dgm:t>
    </dgm:pt>
    <dgm:pt modelId="{F293C0B1-F7A1-420D-9665-F5FC2787A077}">
      <dgm:prSet phldrT="[Текст]" custT="1"/>
      <dgm:spPr/>
      <dgm:t>
        <a:bodyPr/>
        <a:lstStyle/>
        <a:p>
          <a:r>
            <a:rPr lang="ru-RU" sz="1000" b="1" dirty="0" smtClean="0"/>
            <a:t>Сбыт</a:t>
          </a:r>
          <a:endParaRPr lang="ru-RU" sz="1000" b="1" dirty="0"/>
        </a:p>
      </dgm:t>
    </dgm:pt>
    <dgm:pt modelId="{4FCF34D2-8C2A-48C7-87A9-30E4623DB9DF}" type="parTrans" cxnId="{93FC44B2-8113-47FF-81C7-156D51A9B2FB}">
      <dgm:prSet/>
      <dgm:spPr/>
      <dgm:t>
        <a:bodyPr/>
        <a:lstStyle/>
        <a:p>
          <a:endParaRPr lang="ru-RU" sz="2800" b="1"/>
        </a:p>
      </dgm:t>
    </dgm:pt>
    <dgm:pt modelId="{FBB4C2E1-B1E6-48C5-B6D1-FD746806EE38}" type="sibTrans" cxnId="{93FC44B2-8113-47FF-81C7-156D51A9B2FB}">
      <dgm:prSet custT="1"/>
      <dgm:spPr/>
      <dgm:t>
        <a:bodyPr/>
        <a:lstStyle/>
        <a:p>
          <a:endParaRPr lang="ru-RU" sz="700" b="1"/>
        </a:p>
      </dgm:t>
    </dgm:pt>
    <dgm:pt modelId="{BB2E8BE7-EB4B-43A5-8FA7-F34C3045DC0D}">
      <dgm:prSet phldrT="[Текст]" custT="1"/>
      <dgm:spPr/>
      <dgm:t>
        <a:bodyPr/>
        <a:lstStyle/>
        <a:p>
          <a:r>
            <a:rPr lang="ru-RU" sz="800" b="1" dirty="0" smtClean="0"/>
            <a:t>Покупатель мяса</a:t>
          </a:r>
          <a:endParaRPr lang="ru-RU" sz="800" b="1" dirty="0"/>
        </a:p>
      </dgm:t>
    </dgm:pt>
    <dgm:pt modelId="{5E2B616F-1C63-4F57-B07C-77B512B85F42}" type="parTrans" cxnId="{FADC3045-67F9-454E-AED1-135AA2814BF9}">
      <dgm:prSet/>
      <dgm:spPr/>
      <dgm:t>
        <a:bodyPr/>
        <a:lstStyle/>
        <a:p>
          <a:endParaRPr lang="ru-RU" sz="2800" b="1"/>
        </a:p>
      </dgm:t>
    </dgm:pt>
    <dgm:pt modelId="{3B231AC7-C190-4605-8B45-D482FD2E22E4}" type="sibTrans" cxnId="{FADC3045-67F9-454E-AED1-135AA2814BF9}">
      <dgm:prSet custT="1"/>
      <dgm:spPr/>
      <dgm:t>
        <a:bodyPr/>
        <a:lstStyle/>
        <a:p>
          <a:endParaRPr lang="ru-RU" sz="700" b="1"/>
        </a:p>
      </dgm:t>
    </dgm:pt>
    <dgm:pt modelId="{3B100BDF-7491-490D-9A4B-83D9AB2CBD9E}">
      <dgm:prSet phldrT="[Текст]" custT="1"/>
      <dgm:spPr/>
      <dgm:t>
        <a:bodyPr/>
        <a:lstStyle/>
        <a:p>
          <a:r>
            <a:rPr lang="ru-RU" sz="800" b="1" dirty="0" smtClean="0"/>
            <a:t>Покупатель  </a:t>
          </a:r>
          <a:r>
            <a:rPr lang="ru-RU" sz="800" b="1" dirty="0" err="1" smtClean="0"/>
            <a:t>полуфабрика-тов</a:t>
          </a:r>
          <a:r>
            <a:rPr lang="ru-RU" sz="800" b="1" dirty="0" smtClean="0"/>
            <a:t> из мясной продукции</a:t>
          </a:r>
          <a:endParaRPr lang="ru-RU" sz="800" b="1" dirty="0"/>
        </a:p>
      </dgm:t>
    </dgm:pt>
    <dgm:pt modelId="{58834283-72B1-48BD-9F51-10C563E48A20}" type="parTrans" cxnId="{DDB8AD79-6F5B-4FC4-B82E-17ADAC286A06}">
      <dgm:prSet/>
      <dgm:spPr/>
      <dgm:t>
        <a:bodyPr/>
        <a:lstStyle/>
        <a:p>
          <a:endParaRPr lang="ru-RU" sz="2800" b="1"/>
        </a:p>
      </dgm:t>
    </dgm:pt>
    <dgm:pt modelId="{BE85E902-3156-4C34-BFAA-BA79687AF8BE}" type="sibTrans" cxnId="{DDB8AD79-6F5B-4FC4-B82E-17ADAC286A06}">
      <dgm:prSet custT="1"/>
      <dgm:spPr/>
      <dgm:t>
        <a:bodyPr/>
        <a:lstStyle/>
        <a:p>
          <a:endParaRPr lang="ru-RU" sz="700" b="1"/>
        </a:p>
      </dgm:t>
    </dgm:pt>
    <dgm:pt modelId="{461C6D02-D771-478A-B233-87AE8CD8955F}" type="pres">
      <dgm:prSet presAssocID="{215E03BD-6CAA-40AF-9EBF-AF78EF8FFAD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FA9EEC-09E8-4679-B1CC-300AE847A7D9}" type="pres">
      <dgm:prSet presAssocID="{F293C0B1-F7A1-420D-9665-F5FC2787A077}" presName="node" presStyleLbl="node1" presStyleIdx="0" presStyleCnt="3" custScaleX="153484" custScaleY="1372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BE362E7-0DC5-468E-96D8-3128B88A92C3}" type="pres">
      <dgm:prSet presAssocID="{FBB4C2E1-B1E6-48C5-B6D1-FD746806EE38}" presName="sibTrans" presStyleLbl="sibTrans2D1" presStyleIdx="0" presStyleCnt="3"/>
      <dgm:spPr/>
      <dgm:t>
        <a:bodyPr/>
        <a:lstStyle/>
        <a:p>
          <a:endParaRPr lang="ru-RU"/>
        </a:p>
      </dgm:t>
    </dgm:pt>
    <dgm:pt modelId="{21FC4918-A40B-4D16-AFEC-4E6D65CFDCA1}" type="pres">
      <dgm:prSet presAssocID="{FBB4C2E1-B1E6-48C5-B6D1-FD746806EE38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91475492-1BD0-4F14-A11A-9670FE1CFF72}" type="pres">
      <dgm:prSet presAssocID="{BB2E8BE7-EB4B-43A5-8FA7-F34C3045DC0D}" presName="node" presStyleLbl="node1" presStyleIdx="1" presStyleCnt="3" custAng="1638563" custScaleX="142336" custScaleY="181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2DA338-8326-4C60-94C8-5DE494E72C00}" type="pres">
      <dgm:prSet presAssocID="{3B231AC7-C190-4605-8B45-D482FD2E22E4}" presName="sibTrans" presStyleLbl="sibTrans2D1" presStyleIdx="1" presStyleCnt="3"/>
      <dgm:spPr/>
      <dgm:t>
        <a:bodyPr/>
        <a:lstStyle/>
        <a:p>
          <a:endParaRPr lang="ru-RU"/>
        </a:p>
      </dgm:t>
    </dgm:pt>
    <dgm:pt modelId="{CB0D9DBB-85D4-4EA5-A17C-45FD8B6C3133}" type="pres">
      <dgm:prSet presAssocID="{3B231AC7-C190-4605-8B45-D482FD2E22E4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A6ECEA5C-C557-4E56-8AF5-A5725E8B51D3}" type="pres">
      <dgm:prSet presAssocID="{3B100BDF-7491-490D-9A4B-83D9AB2CBD9E}" presName="node" presStyleLbl="node1" presStyleIdx="2" presStyleCnt="3" custAng="20026688" custScaleX="142713" custScaleY="1953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E01E25-2792-431A-A042-8A1D75EFBD09}" type="pres">
      <dgm:prSet presAssocID="{BE85E902-3156-4C34-BFAA-BA79687AF8BE}" presName="sibTrans" presStyleLbl="sibTrans2D1" presStyleIdx="2" presStyleCnt="3"/>
      <dgm:spPr/>
      <dgm:t>
        <a:bodyPr/>
        <a:lstStyle/>
        <a:p>
          <a:endParaRPr lang="ru-RU"/>
        </a:p>
      </dgm:t>
    </dgm:pt>
    <dgm:pt modelId="{A4991385-24C7-40D4-A97A-4793ABE2680A}" type="pres">
      <dgm:prSet presAssocID="{BE85E902-3156-4C34-BFAA-BA79687AF8BE}" presName="connectorText" presStyleLbl="sibTrans2D1" presStyleIdx="2" presStyleCnt="3"/>
      <dgm:spPr/>
      <dgm:t>
        <a:bodyPr/>
        <a:lstStyle/>
        <a:p>
          <a:endParaRPr lang="ru-RU"/>
        </a:p>
      </dgm:t>
    </dgm:pt>
  </dgm:ptLst>
  <dgm:cxnLst>
    <dgm:cxn modelId="{2DF61EA9-37B7-42CF-B41B-AB0EDC213F08}" type="presOf" srcId="{FBB4C2E1-B1E6-48C5-B6D1-FD746806EE38}" destId="{21FC4918-A40B-4D16-AFEC-4E6D65CFDCA1}" srcOrd="1" destOrd="0" presId="urn:microsoft.com/office/officeart/2005/8/layout/cycle7"/>
    <dgm:cxn modelId="{93FC44B2-8113-47FF-81C7-156D51A9B2FB}" srcId="{215E03BD-6CAA-40AF-9EBF-AF78EF8FFAD9}" destId="{F293C0B1-F7A1-420D-9665-F5FC2787A077}" srcOrd="0" destOrd="0" parTransId="{4FCF34D2-8C2A-48C7-87A9-30E4623DB9DF}" sibTransId="{FBB4C2E1-B1E6-48C5-B6D1-FD746806EE38}"/>
    <dgm:cxn modelId="{0BAC0AF2-0E3D-483F-9D9A-D7474E605F45}" type="presOf" srcId="{215E03BD-6CAA-40AF-9EBF-AF78EF8FFAD9}" destId="{461C6D02-D771-478A-B233-87AE8CD8955F}" srcOrd="0" destOrd="0" presId="urn:microsoft.com/office/officeart/2005/8/layout/cycle7"/>
    <dgm:cxn modelId="{BBB2DB45-F0A7-446C-9C92-4C7FC0948B83}" type="presOf" srcId="{3B231AC7-C190-4605-8B45-D482FD2E22E4}" destId="{6C2DA338-8326-4C60-94C8-5DE494E72C00}" srcOrd="0" destOrd="0" presId="urn:microsoft.com/office/officeart/2005/8/layout/cycle7"/>
    <dgm:cxn modelId="{FADC3045-67F9-454E-AED1-135AA2814BF9}" srcId="{215E03BD-6CAA-40AF-9EBF-AF78EF8FFAD9}" destId="{BB2E8BE7-EB4B-43A5-8FA7-F34C3045DC0D}" srcOrd="1" destOrd="0" parTransId="{5E2B616F-1C63-4F57-B07C-77B512B85F42}" sibTransId="{3B231AC7-C190-4605-8B45-D482FD2E22E4}"/>
    <dgm:cxn modelId="{63F8CAB1-DD52-4F1C-BCAA-ABA71745A61E}" type="presOf" srcId="{BE85E902-3156-4C34-BFAA-BA79687AF8BE}" destId="{CDE01E25-2792-431A-A042-8A1D75EFBD09}" srcOrd="0" destOrd="0" presId="urn:microsoft.com/office/officeart/2005/8/layout/cycle7"/>
    <dgm:cxn modelId="{E30067C1-F5D6-418B-9F28-E82B047F5CF6}" type="presOf" srcId="{BE85E902-3156-4C34-BFAA-BA79687AF8BE}" destId="{A4991385-24C7-40D4-A97A-4793ABE2680A}" srcOrd="1" destOrd="0" presId="urn:microsoft.com/office/officeart/2005/8/layout/cycle7"/>
    <dgm:cxn modelId="{DB127CBB-836F-446E-9B4F-07DE93BAC177}" type="presOf" srcId="{BB2E8BE7-EB4B-43A5-8FA7-F34C3045DC0D}" destId="{91475492-1BD0-4F14-A11A-9670FE1CFF72}" srcOrd="0" destOrd="0" presId="urn:microsoft.com/office/officeart/2005/8/layout/cycle7"/>
    <dgm:cxn modelId="{71685855-22B7-4404-8456-A998EED5276D}" type="presOf" srcId="{3B100BDF-7491-490D-9A4B-83D9AB2CBD9E}" destId="{A6ECEA5C-C557-4E56-8AF5-A5725E8B51D3}" srcOrd="0" destOrd="0" presId="urn:microsoft.com/office/officeart/2005/8/layout/cycle7"/>
    <dgm:cxn modelId="{3C45D6E8-24CB-42AE-8D29-9926D044FC64}" type="presOf" srcId="{FBB4C2E1-B1E6-48C5-B6D1-FD746806EE38}" destId="{3BE362E7-0DC5-468E-96D8-3128B88A92C3}" srcOrd="0" destOrd="0" presId="urn:microsoft.com/office/officeart/2005/8/layout/cycle7"/>
    <dgm:cxn modelId="{82B11E4F-48E3-467F-889A-3C503DA91146}" type="presOf" srcId="{F293C0B1-F7A1-420D-9665-F5FC2787A077}" destId="{90FA9EEC-09E8-4679-B1CC-300AE847A7D9}" srcOrd="0" destOrd="0" presId="urn:microsoft.com/office/officeart/2005/8/layout/cycle7"/>
    <dgm:cxn modelId="{FABE304E-B63F-4CEA-B52E-14A813B07E91}" type="presOf" srcId="{3B231AC7-C190-4605-8B45-D482FD2E22E4}" destId="{CB0D9DBB-85D4-4EA5-A17C-45FD8B6C3133}" srcOrd="1" destOrd="0" presId="urn:microsoft.com/office/officeart/2005/8/layout/cycle7"/>
    <dgm:cxn modelId="{DDB8AD79-6F5B-4FC4-B82E-17ADAC286A06}" srcId="{215E03BD-6CAA-40AF-9EBF-AF78EF8FFAD9}" destId="{3B100BDF-7491-490D-9A4B-83D9AB2CBD9E}" srcOrd="2" destOrd="0" parTransId="{58834283-72B1-48BD-9F51-10C563E48A20}" sibTransId="{BE85E902-3156-4C34-BFAA-BA79687AF8BE}"/>
    <dgm:cxn modelId="{E4D1F967-3065-45B0-8E43-1176934DA0B4}" type="presParOf" srcId="{461C6D02-D771-478A-B233-87AE8CD8955F}" destId="{90FA9EEC-09E8-4679-B1CC-300AE847A7D9}" srcOrd="0" destOrd="0" presId="urn:microsoft.com/office/officeart/2005/8/layout/cycle7"/>
    <dgm:cxn modelId="{5DD4BB88-C8C6-46A1-821B-3C5E64B63D19}" type="presParOf" srcId="{461C6D02-D771-478A-B233-87AE8CD8955F}" destId="{3BE362E7-0DC5-468E-96D8-3128B88A92C3}" srcOrd="1" destOrd="0" presId="urn:microsoft.com/office/officeart/2005/8/layout/cycle7"/>
    <dgm:cxn modelId="{5B07763A-AE69-45FC-AD4B-5839B14744C0}" type="presParOf" srcId="{3BE362E7-0DC5-468E-96D8-3128B88A92C3}" destId="{21FC4918-A40B-4D16-AFEC-4E6D65CFDCA1}" srcOrd="0" destOrd="0" presId="urn:microsoft.com/office/officeart/2005/8/layout/cycle7"/>
    <dgm:cxn modelId="{62DA3022-22FF-4BE3-A720-95CC653C2544}" type="presParOf" srcId="{461C6D02-D771-478A-B233-87AE8CD8955F}" destId="{91475492-1BD0-4F14-A11A-9670FE1CFF72}" srcOrd="2" destOrd="0" presId="urn:microsoft.com/office/officeart/2005/8/layout/cycle7"/>
    <dgm:cxn modelId="{E71A747F-ABA2-42EB-8E81-923024523955}" type="presParOf" srcId="{461C6D02-D771-478A-B233-87AE8CD8955F}" destId="{6C2DA338-8326-4C60-94C8-5DE494E72C00}" srcOrd="3" destOrd="0" presId="urn:microsoft.com/office/officeart/2005/8/layout/cycle7"/>
    <dgm:cxn modelId="{967B046D-2EBB-4C43-9354-DA0F82C7B581}" type="presParOf" srcId="{6C2DA338-8326-4C60-94C8-5DE494E72C00}" destId="{CB0D9DBB-85D4-4EA5-A17C-45FD8B6C3133}" srcOrd="0" destOrd="0" presId="urn:microsoft.com/office/officeart/2005/8/layout/cycle7"/>
    <dgm:cxn modelId="{761B8A09-D1F8-4665-985C-CEA70B427800}" type="presParOf" srcId="{461C6D02-D771-478A-B233-87AE8CD8955F}" destId="{A6ECEA5C-C557-4E56-8AF5-A5725E8B51D3}" srcOrd="4" destOrd="0" presId="urn:microsoft.com/office/officeart/2005/8/layout/cycle7"/>
    <dgm:cxn modelId="{0ABE86E8-9DB5-4672-A841-78D9AFE19AE4}" type="presParOf" srcId="{461C6D02-D771-478A-B233-87AE8CD8955F}" destId="{CDE01E25-2792-431A-A042-8A1D75EFBD09}" srcOrd="5" destOrd="0" presId="urn:microsoft.com/office/officeart/2005/8/layout/cycle7"/>
    <dgm:cxn modelId="{B5FE3C33-3D82-47E4-9C5F-868E3F5EE58F}" type="presParOf" srcId="{CDE01E25-2792-431A-A042-8A1D75EFBD09}" destId="{A4991385-24C7-40D4-A97A-4793ABE2680A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CE4D4BB-CE93-46A2-B768-93D8E65BA63F}" type="doc">
      <dgm:prSet loTypeId="urn:microsoft.com/office/officeart/2005/8/layout/list1" loCatId="list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3B4C5F90-376F-4DD3-A537-99C83253F6AC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  <a:latin typeface="+mn-lt"/>
            </a:rPr>
            <a:t>Число членов Кооператива  - не менее 15  граждан и  (или) не менее </a:t>
          </a:r>
          <a:br>
            <a:rPr lang="ru-RU" sz="1050" b="1" dirty="0" smtClean="0">
              <a:solidFill>
                <a:srgbClr val="000099"/>
              </a:solidFill>
              <a:latin typeface="+mn-lt"/>
            </a:rPr>
          </a:br>
          <a:r>
            <a:rPr lang="ru-RU" sz="1050" b="1" dirty="0" smtClean="0">
              <a:solidFill>
                <a:srgbClr val="000099"/>
              </a:solidFill>
              <a:latin typeface="+mn-lt"/>
            </a:rPr>
            <a:t>5 юридических лиц</a:t>
          </a:r>
        </a:p>
      </dgm:t>
    </dgm:pt>
    <dgm:pt modelId="{32990CEB-230A-4937-831C-F2EF347E64FB}" type="parTrans" cxnId="{2EA25D33-3DAF-47FA-A8FC-54A8B6F5C834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CB486A0F-27E6-4CE9-8E76-B6A3A049D6BE}" type="sibTrans" cxnId="{2EA25D33-3DAF-47FA-A8FC-54A8B6F5C834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9886FD78-1C46-45D3-B18B-D4DD887ADC0A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Кооператив привлекает займы и выдает займы только членам Кооператива</a:t>
          </a:r>
          <a:endParaRPr lang="ru-RU" sz="1050" dirty="0">
            <a:solidFill>
              <a:srgbClr val="000099"/>
            </a:solidFill>
          </a:endParaRPr>
        </a:p>
      </dgm:t>
    </dgm:pt>
    <dgm:pt modelId="{8B13DCA6-6B0E-4289-8F6F-6714A55B21EF}" type="parTrans" cxnId="{21270E13-B3D8-43CC-B664-4E942D3977FF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56D70AB9-B146-492B-836E-8DB468294EF5}" type="sibTrans" cxnId="{21270E13-B3D8-43CC-B664-4E942D3977FF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3341EDF8-514C-417B-8547-FE47DAD74F73}">
      <dgm:prSet custT="1"/>
      <dgm:spPr/>
      <dgm:t>
        <a:bodyPr/>
        <a:lstStyle/>
        <a:p>
          <a:r>
            <a:rPr lang="ru-RU" sz="1000" b="1" dirty="0" smtClean="0">
              <a:solidFill>
                <a:srgbClr val="000099"/>
              </a:solidFill>
            </a:rPr>
            <a:t>Кооператив  формирует  Фонд Финансовой Взаимопомощи. Величина временно свободного остатка фонда финансовой взаимопомощи не может составлять более чем 50 процентов средств этого фонда.</a:t>
          </a:r>
          <a:endParaRPr lang="ru-RU" sz="1000" b="1" dirty="0">
            <a:solidFill>
              <a:srgbClr val="000099"/>
            </a:solidFill>
          </a:endParaRPr>
        </a:p>
      </dgm:t>
    </dgm:pt>
    <dgm:pt modelId="{59A2C28C-22F6-4AA9-BDF4-FDE07325814E}" type="parTrans" cxnId="{F0E8C927-6A1E-48DD-8138-310A28CD1E0C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C8D023B7-8725-48ED-AD53-81841F595DBC}" type="sibTrans" cxnId="{F0E8C927-6A1E-48DD-8138-310A28CD1E0C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6021580B-A853-4953-8F8C-E467F611E8A0}">
      <dgm:prSet custT="1"/>
      <dgm:spPr/>
      <dgm:t>
        <a:bodyPr/>
        <a:lstStyle/>
        <a:p>
          <a:r>
            <a:rPr lang="ru-RU" sz="1050" b="1" dirty="0" smtClean="0">
              <a:solidFill>
                <a:srgbClr val="0000CC"/>
              </a:solidFill>
            </a:rPr>
            <a:t>Государственное регулирование деятельности кредитных кооперативов осуществляет ЦБ</a:t>
          </a:r>
          <a:endParaRPr lang="ru-RU" sz="1050" b="1" dirty="0">
            <a:solidFill>
              <a:srgbClr val="0000CC"/>
            </a:solidFill>
          </a:endParaRPr>
        </a:p>
      </dgm:t>
    </dgm:pt>
    <dgm:pt modelId="{A3069756-4DF3-4200-B502-1246126A1875}" type="parTrans" cxnId="{66A32941-36B9-4F9F-8BDD-3EEAB4F55939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3106B554-4AFF-4BC2-985A-034F0F40D74E}" type="sibTrans" cxnId="{66A32941-36B9-4F9F-8BDD-3EEAB4F55939}">
      <dgm:prSet/>
      <dgm:spPr/>
      <dgm:t>
        <a:bodyPr/>
        <a:lstStyle/>
        <a:p>
          <a:endParaRPr lang="ru-RU" sz="1200">
            <a:solidFill>
              <a:srgbClr val="000099"/>
            </a:solidFill>
          </a:endParaRPr>
        </a:p>
      </dgm:t>
    </dgm:pt>
    <dgm:pt modelId="{790FA133-5CC6-4C7F-A1BF-F4746B0344A3}" type="pres">
      <dgm:prSet presAssocID="{4CE4D4BB-CE93-46A2-B768-93D8E65BA63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6C7648-080A-4C92-97F0-E8C4973BD456}" type="pres">
      <dgm:prSet presAssocID="{3B4C5F90-376F-4DD3-A537-99C83253F6AC}" presName="parentLin" presStyleCnt="0"/>
      <dgm:spPr/>
    </dgm:pt>
    <dgm:pt modelId="{496C00A6-1770-4EC6-B231-F8A4C3E608F4}" type="pres">
      <dgm:prSet presAssocID="{3B4C5F90-376F-4DD3-A537-99C83253F6AC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498070E2-86BF-40C0-8831-1E3E0E51A7D0}" type="pres">
      <dgm:prSet presAssocID="{3B4C5F90-376F-4DD3-A537-99C83253F6AC}" presName="parentText" presStyleLbl="node1" presStyleIdx="0" presStyleCnt="4" custScaleY="17070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9E5A558-F920-412F-854E-873483ECCFAE}" type="pres">
      <dgm:prSet presAssocID="{3B4C5F90-376F-4DD3-A537-99C83253F6AC}" presName="negativeSpace" presStyleCnt="0"/>
      <dgm:spPr/>
    </dgm:pt>
    <dgm:pt modelId="{537135D6-0382-4091-B512-373115E9477C}" type="pres">
      <dgm:prSet presAssocID="{3B4C5F90-376F-4DD3-A537-99C83253F6AC}" presName="childText" presStyleLbl="conFgAcc1" presStyleIdx="0" presStyleCnt="4" custScaleX="66407">
        <dgm:presLayoutVars>
          <dgm:bulletEnabled val="1"/>
        </dgm:presLayoutVars>
      </dgm:prSet>
      <dgm:spPr/>
    </dgm:pt>
    <dgm:pt modelId="{D5C1787E-A9B4-42D1-9332-E107CB51AC23}" type="pres">
      <dgm:prSet presAssocID="{CB486A0F-27E6-4CE9-8E76-B6A3A049D6BE}" presName="spaceBetweenRectangles" presStyleCnt="0"/>
      <dgm:spPr/>
    </dgm:pt>
    <dgm:pt modelId="{07DC1999-0183-4C6F-A7B4-7DDE20366C41}" type="pres">
      <dgm:prSet presAssocID="{9886FD78-1C46-45D3-B18B-D4DD887ADC0A}" presName="parentLin" presStyleCnt="0"/>
      <dgm:spPr/>
    </dgm:pt>
    <dgm:pt modelId="{08950FC9-45AC-489D-A26C-DE08353FA2D6}" type="pres">
      <dgm:prSet presAssocID="{9886FD78-1C46-45D3-B18B-D4DD887ADC0A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138D1DE-F11E-4CE9-A28F-759000CB78F7}" type="pres">
      <dgm:prSet presAssocID="{9886FD78-1C46-45D3-B18B-D4DD887ADC0A}" presName="parentText" presStyleLbl="node1" presStyleIdx="1" presStyleCnt="4" custLinFactNeighborX="-29824" custLinFactNeighborY="13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49EB54-37E3-419B-9DF2-949B94DB808E}" type="pres">
      <dgm:prSet presAssocID="{9886FD78-1C46-45D3-B18B-D4DD887ADC0A}" presName="negativeSpace" presStyleCnt="0"/>
      <dgm:spPr/>
    </dgm:pt>
    <dgm:pt modelId="{83AC9405-7C79-4E87-A1D1-8C8805E57896}" type="pres">
      <dgm:prSet presAssocID="{9886FD78-1C46-45D3-B18B-D4DD887ADC0A}" presName="childText" presStyleLbl="conFgAcc1" presStyleIdx="1" presStyleCnt="4" custScaleX="66406" custLinFactNeighborX="1754" custLinFactNeighborY="-19438">
        <dgm:presLayoutVars>
          <dgm:bulletEnabled val="1"/>
        </dgm:presLayoutVars>
      </dgm:prSet>
      <dgm:spPr/>
    </dgm:pt>
    <dgm:pt modelId="{98A36DF1-00EC-489C-9F2A-1679D851C004}" type="pres">
      <dgm:prSet presAssocID="{56D70AB9-B146-492B-836E-8DB468294EF5}" presName="spaceBetweenRectangles" presStyleCnt="0"/>
      <dgm:spPr/>
    </dgm:pt>
    <dgm:pt modelId="{6A03446C-D7AF-4F11-AECF-9B09CC0089AF}" type="pres">
      <dgm:prSet presAssocID="{3341EDF8-514C-417B-8547-FE47DAD74F73}" presName="parentLin" presStyleCnt="0"/>
      <dgm:spPr/>
    </dgm:pt>
    <dgm:pt modelId="{F1876502-30BF-44AE-AF1A-D92EEE76DF9C}" type="pres">
      <dgm:prSet presAssocID="{3341EDF8-514C-417B-8547-FE47DAD74F73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3E4CB101-7A3E-4AED-93D1-668753811CF8}" type="pres">
      <dgm:prSet presAssocID="{3341EDF8-514C-417B-8547-FE47DAD74F73}" presName="parentText" presStyleLbl="node1" presStyleIdx="2" presStyleCnt="4" custScaleX="109280" custScaleY="212657" custLinFactNeighborX="-67710" custLinFactNeighborY="941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3BBA53-01C3-40E1-BC52-E738C0366BB0}" type="pres">
      <dgm:prSet presAssocID="{3341EDF8-514C-417B-8547-FE47DAD74F73}" presName="negativeSpace" presStyleCnt="0"/>
      <dgm:spPr/>
    </dgm:pt>
    <dgm:pt modelId="{6DB29400-7960-44EA-87C4-5EB6AC9391AC}" type="pres">
      <dgm:prSet presAssocID="{3341EDF8-514C-417B-8547-FE47DAD74F73}" presName="childText" presStyleLbl="conFgAcc1" presStyleIdx="2" presStyleCnt="4" custScaleX="68421">
        <dgm:presLayoutVars>
          <dgm:bulletEnabled val="1"/>
        </dgm:presLayoutVars>
      </dgm:prSet>
      <dgm:spPr/>
    </dgm:pt>
    <dgm:pt modelId="{1A00C9A9-CBBE-48DC-AE9C-2298DCF8FE5C}" type="pres">
      <dgm:prSet presAssocID="{C8D023B7-8725-48ED-AD53-81841F595DBC}" presName="spaceBetweenRectangles" presStyleCnt="0"/>
      <dgm:spPr/>
    </dgm:pt>
    <dgm:pt modelId="{4559CE77-29D4-415D-BE63-DC2F7D577B2E}" type="pres">
      <dgm:prSet presAssocID="{6021580B-A853-4953-8F8C-E467F611E8A0}" presName="parentLin" presStyleCnt="0"/>
      <dgm:spPr/>
    </dgm:pt>
    <dgm:pt modelId="{6F07F25B-FAE2-48CB-B30E-9D3561766949}" type="pres">
      <dgm:prSet presAssocID="{6021580B-A853-4953-8F8C-E467F611E8A0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369011FC-CB97-4040-9649-804A3874739F}" type="pres">
      <dgm:prSet presAssocID="{6021580B-A853-4953-8F8C-E467F611E8A0}" presName="parentText" presStyleLbl="node1" presStyleIdx="3" presStyleCnt="4" custScaleY="160226" custLinFactNeighborX="-3225" custLinFactNeighborY="-1296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D3AA0A-82D1-49E8-B9C0-1F281AE372A8}" type="pres">
      <dgm:prSet presAssocID="{6021580B-A853-4953-8F8C-E467F611E8A0}" presName="negativeSpace" presStyleCnt="0"/>
      <dgm:spPr/>
    </dgm:pt>
    <dgm:pt modelId="{95545AE8-1F85-4CFB-B545-4020FF4DFEAC}" type="pres">
      <dgm:prSet presAssocID="{6021580B-A853-4953-8F8C-E467F611E8A0}" presName="childText" presStyleLbl="conFgAcc1" presStyleIdx="3" presStyleCnt="4" custScaleX="71930" custLinFactNeighborX="597" custLinFactNeighborY="-45297">
        <dgm:presLayoutVars>
          <dgm:bulletEnabled val="1"/>
        </dgm:presLayoutVars>
      </dgm:prSet>
      <dgm:spPr/>
    </dgm:pt>
  </dgm:ptLst>
  <dgm:cxnLst>
    <dgm:cxn modelId="{FADC8BC4-F632-460C-8ED2-5F06B75A31DF}" type="presOf" srcId="{3B4C5F90-376F-4DD3-A537-99C83253F6AC}" destId="{496C00A6-1770-4EC6-B231-F8A4C3E608F4}" srcOrd="0" destOrd="0" presId="urn:microsoft.com/office/officeart/2005/8/layout/list1"/>
    <dgm:cxn modelId="{6AA6CDD3-32AA-4542-B678-0EF0DD8681FA}" type="presOf" srcId="{6021580B-A853-4953-8F8C-E467F611E8A0}" destId="{369011FC-CB97-4040-9649-804A3874739F}" srcOrd="1" destOrd="0" presId="urn:microsoft.com/office/officeart/2005/8/layout/list1"/>
    <dgm:cxn modelId="{96AB2728-C343-445B-BEC2-99F6E86BC298}" type="presOf" srcId="{9886FD78-1C46-45D3-B18B-D4DD887ADC0A}" destId="{08950FC9-45AC-489D-A26C-DE08353FA2D6}" srcOrd="0" destOrd="0" presId="urn:microsoft.com/office/officeart/2005/8/layout/list1"/>
    <dgm:cxn modelId="{E39EDBAB-9ADA-40D7-BB9F-EDC7B9D6D3C4}" type="presOf" srcId="{3B4C5F90-376F-4DD3-A537-99C83253F6AC}" destId="{498070E2-86BF-40C0-8831-1E3E0E51A7D0}" srcOrd="1" destOrd="0" presId="urn:microsoft.com/office/officeart/2005/8/layout/list1"/>
    <dgm:cxn modelId="{21270E13-B3D8-43CC-B664-4E942D3977FF}" srcId="{4CE4D4BB-CE93-46A2-B768-93D8E65BA63F}" destId="{9886FD78-1C46-45D3-B18B-D4DD887ADC0A}" srcOrd="1" destOrd="0" parTransId="{8B13DCA6-6B0E-4289-8F6F-6714A55B21EF}" sibTransId="{56D70AB9-B146-492B-836E-8DB468294EF5}"/>
    <dgm:cxn modelId="{94A910A8-616D-421D-87DA-19FC565A1EE9}" type="presOf" srcId="{6021580B-A853-4953-8F8C-E467F611E8A0}" destId="{6F07F25B-FAE2-48CB-B30E-9D3561766949}" srcOrd="0" destOrd="0" presId="urn:microsoft.com/office/officeart/2005/8/layout/list1"/>
    <dgm:cxn modelId="{2EA25D33-3DAF-47FA-A8FC-54A8B6F5C834}" srcId="{4CE4D4BB-CE93-46A2-B768-93D8E65BA63F}" destId="{3B4C5F90-376F-4DD3-A537-99C83253F6AC}" srcOrd="0" destOrd="0" parTransId="{32990CEB-230A-4937-831C-F2EF347E64FB}" sibTransId="{CB486A0F-27E6-4CE9-8E76-B6A3A049D6BE}"/>
    <dgm:cxn modelId="{F0E8C927-6A1E-48DD-8138-310A28CD1E0C}" srcId="{4CE4D4BB-CE93-46A2-B768-93D8E65BA63F}" destId="{3341EDF8-514C-417B-8547-FE47DAD74F73}" srcOrd="2" destOrd="0" parTransId="{59A2C28C-22F6-4AA9-BDF4-FDE07325814E}" sibTransId="{C8D023B7-8725-48ED-AD53-81841F595DBC}"/>
    <dgm:cxn modelId="{47251A97-31D2-49E0-8850-95A37C7C7DE6}" type="presOf" srcId="{9886FD78-1C46-45D3-B18B-D4DD887ADC0A}" destId="{B138D1DE-F11E-4CE9-A28F-759000CB78F7}" srcOrd="1" destOrd="0" presId="urn:microsoft.com/office/officeart/2005/8/layout/list1"/>
    <dgm:cxn modelId="{4E5B35B0-C367-4D14-8CCB-FC7846FD7DD4}" type="presOf" srcId="{3341EDF8-514C-417B-8547-FE47DAD74F73}" destId="{F1876502-30BF-44AE-AF1A-D92EEE76DF9C}" srcOrd="0" destOrd="0" presId="urn:microsoft.com/office/officeart/2005/8/layout/list1"/>
    <dgm:cxn modelId="{09288827-0930-4C3F-B05B-B87C110B2B8C}" type="presOf" srcId="{3341EDF8-514C-417B-8547-FE47DAD74F73}" destId="{3E4CB101-7A3E-4AED-93D1-668753811CF8}" srcOrd="1" destOrd="0" presId="urn:microsoft.com/office/officeart/2005/8/layout/list1"/>
    <dgm:cxn modelId="{66A32941-36B9-4F9F-8BDD-3EEAB4F55939}" srcId="{4CE4D4BB-CE93-46A2-B768-93D8E65BA63F}" destId="{6021580B-A853-4953-8F8C-E467F611E8A0}" srcOrd="3" destOrd="0" parTransId="{A3069756-4DF3-4200-B502-1246126A1875}" sibTransId="{3106B554-4AFF-4BC2-985A-034F0F40D74E}"/>
    <dgm:cxn modelId="{FCEBC32A-F4A7-4B09-B9D0-C87CC760BB14}" type="presOf" srcId="{4CE4D4BB-CE93-46A2-B768-93D8E65BA63F}" destId="{790FA133-5CC6-4C7F-A1BF-F4746B0344A3}" srcOrd="0" destOrd="0" presId="urn:microsoft.com/office/officeart/2005/8/layout/list1"/>
    <dgm:cxn modelId="{6970CF28-6D33-451D-B47A-BEBDB3FBFDBE}" type="presParOf" srcId="{790FA133-5CC6-4C7F-A1BF-F4746B0344A3}" destId="{516C7648-080A-4C92-97F0-E8C4973BD456}" srcOrd="0" destOrd="0" presId="urn:microsoft.com/office/officeart/2005/8/layout/list1"/>
    <dgm:cxn modelId="{A2A5AC00-DD70-4CAC-AF47-E436E13E2FCB}" type="presParOf" srcId="{516C7648-080A-4C92-97F0-E8C4973BD456}" destId="{496C00A6-1770-4EC6-B231-F8A4C3E608F4}" srcOrd="0" destOrd="0" presId="urn:microsoft.com/office/officeart/2005/8/layout/list1"/>
    <dgm:cxn modelId="{D363EE92-3BF1-4819-8A4B-DE543DE636E3}" type="presParOf" srcId="{516C7648-080A-4C92-97F0-E8C4973BD456}" destId="{498070E2-86BF-40C0-8831-1E3E0E51A7D0}" srcOrd="1" destOrd="0" presId="urn:microsoft.com/office/officeart/2005/8/layout/list1"/>
    <dgm:cxn modelId="{17B3AE53-5201-4D1E-BF23-B4B710C6B5BC}" type="presParOf" srcId="{790FA133-5CC6-4C7F-A1BF-F4746B0344A3}" destId="{C9E5A558-F920-412F-854E-873483ECCFAE}" srcOrd="1" destOrd="0" presId="urn:microsoft.com/office/officeart/2005/8/layout/list1"/>
    <dgm:cxn modelId="{FA4DC203-99ED-4FE3-9B94-87C49102A6A0}" type="presParOf" srcId="{790FA133-5CC6-4C7F-A1BF-F4746B0344A3}" destId="{537135D6-0382-4091-B512-373115E9477C}" srcOrd="2" destOrd="0" presId="urn:microsoft.com/office/officeart/2005/8/layout/list1"/>
    <dgm:cxn modelId="{0ECB4588-15E6-4DB1-8405-4F9A1FF02F85}" type="presParOf" srcId="{790FA133-5CC6-4C7F-A1BF-F4746B0344A3}" destId="{D5C1787E-A9B4-42D1-9332-E107CB51AC23}" srcOrd="3" destOrd="0" presId="urn:microsoft.com/office/officeart/2005/8/layout/list1"/>
    <dgm:cxn modelId="{C556E5FC-73FB-45F8-89FE-EC29B3EA6FCC}" type="presParOf" srcId="{790FA133-5CC6-4C7F-A1BF-F4746B0344A3}" destId="{07DC1999-0183-4C6F-A7B4-7DDE20366C41}" srcOrd="4" destOrd="0" presId="urn:microsoft.com/office/officeart/2005/8/layout/list1"/>
    <dgm:cxn modelId="{2C0F2713-EE2F-43F9-8D34-4B9A6787AA31}" type="presParOf" srcId="{07DC1999-0183-4C6F-A7B4-7DDE20366C41}" destId="{08950FC9-45AC-489D-A26C-DE08353FA2D6}" srcOrd="0" destOrd="0" presId="urn:microsoft.com/office/officeart/2005/8/layout/list1"/>
    <dgm:cxn modelId="{BFEF4DC5-F10E-45C5-BE1F-29D8D21EAB12}" type="presParOf" srcId="{07DC1999-0183-4C6F-A7B4-7DDE20366C41}" destId="{B138D1DE-F11E-4CE9-A28F-759000CB78F7}" srcOrd="1" destOrd="0" presId="urn:microsoft.com/office/officeart/2005/8/layout/list1"/>
    <dgm:cxn modelId="{E8EA85E1-A27F-439F-A52A-FDE7E71B822F}" type="presParOf" srcId="{790FA133-5CC6-4C7F-A1BF-F4746B0344A3}" destId="{C449EB54-37E3-419B-9DF2-949B94DB808E}" srcOrd="5" destOrd="0" presId="urn:microsoft.com/office/officeart/2005/8/layout/list1"/>
    <dgm:cxn modelId="{277ADB44-B694-47BB-B24A-DD27E027633F}" type="presParOf" srcId="{790FA133-5CC6-4C7F-A1BF-F4746B0344A3}" destId="{83AC9405-7C79-4E87-A1D1-8C8805E57896}" srcOrd="6" destOrd="0" presId="urn:microsoft.com/office/officeart/2005/8/layout/list1"/>
    <dgm:cxn modelId="{78F17CCF-F8AA-4F84-94FA-05E130BFA2E8}" type="presParOf" srcId="{790FA133-5CC6-4C7F-A1BF-F4746B0344A3}" destId="{98A36DF1-00EC-489C-9F2A-1679D851C004}" srcOrd="7" destOrd="0" presId="urn:microsoft.com/office/officeart/2005/8/layout/list1"/>
    <dgm:cxn modelId="{8DE24300-3EE6-4BA7-829F-FC8C86885D3C}" type="presParOf" srcId="{790FA133-5CC6-4C7F-A1BF-F4746B0344A3}" destId="{6A03446C-D7AF-4F11-AECF-9B09CC0089AF}" srcOrd="8" destOrd="0" presId="urn:microsoft.com/office/officeart/2005/8/layout/list1"/>
    <dgm:cxn modelId="{4AD04637-4E0D-4989-A084-6FC37CC5B013}" type="presParOf" srcId="{6A03446C-D7AF-4F11-AECF-9B09CC0089AF}" destId="{F1876502-30BF-44AE-AF1A-D92EEE76DF9C}" srcOrd="0" destOrd="0" presId="urn:microsoft.com/office/officeart/2005/8/layout/list1"/>
    <dgm:cxn modelId="{B3ABBB2F-8993-49E7-8AC9-B03D51A7185E}" type="presParOf" srcId="{6A03446C-D7AF-4F11-AECF-9B09CC0089AF}" destId="{3E4CB101-7A3E-4AED-93D1-668753811CF8}" srcOrd="1" destOrd="0" presId="urn:microsoft.com/office/officeart/2005/8/layout/list1"/>
    <dgm:cxn modelId="{3DBFB9D5-D54A-43E8-B918-B1DAAA82133B}" type="presParOf" srcId="{790FA133-5CC6-4C7F-A1BF-F4746B0344A3}" destId="{143BBA53-01C3-40E1-BC52-E738C0366BB0}" srcOrd="9" destOrd="0" presId="urn:microsoft.com/office/officeart/2005/8/layout/list1"/>
    <dgm:cxn modelId="{BF8038FE-1984-496E-BD5C-0BD74A2546AE}" type="presParOf" srcId="{790FA133-5CC6-4C7F-A1BF-F4746B0344A3}" destId="{6DB29400-7960-44EA-87C4-5EB6AC9391AC}" srcOrd="10" destOrd="0" presId="urn:microsoft.com/office/officeart/2005/8/layout/list1"/>
    <dgm:cxn modelId="{91DE471D-23BD-43A5-931F-45C35E42341C}" type="presParOf" srcId="{790FA133-5CC6-4C7F-A1BF-F4746B0344A3}" destId="{1A00C9A9-CBBE-48DC-AE9C-2298DCF8FE5C}" srcOrd="11" destOrd="0" presId="urn:microsoft.com/office/officeart/2005/8/layout/list1"/>
    <dgm:cxn modelId="{8C3C47EA-EE9E-488D-A504-ABD181AFF84B}" type="presParOf" srcId="{790FA133-5CC6-4C7F-A1BF-F4746B0344A3}" destId="{4559CE77-29D4-415D-BE63-DC2F7D577B2E}" srcOrd="12" destOrd="0" presId="urn:microsoft.com/office/officeart/2005/8/layout/list1"/>
    <dgm:cxn modelId="{DBECB9EF-E038-4154-BCC3-2B2745BF8874}" type="presParOf" srcId="{4559CE77-29D4-415D-BE63-DC2F7D577B2E}" destId="{6F07F25B-FAE2-48CB-B30E-9D3561766949}" srcOrd="0" destOrd="0" presId="urn:microsoft.com/office/officeart/2005/8/layout/list1"/>
    <dgm:cxn modelId="{B9881B36-6F6A-40E0-98C7-4BA99D033321}" type="presParOf" srcId="{4559CE77-29D4-415D-BE63-DC2F7D577B2E}" destId="{369011FC-CB97-4040-9649-804A3874739F}" srcOrd="1" destOrd="0" presId="urn:microsoft.com/office/officeart/2005/8/layout/list1"/>
    <dgm:cxn modelId="{BEB32988-A3E1-4ED1-9890-E6E650427813}" type="presParOf" srcId="{790FA133-5CC6-4C7F-A1BF-F4746B0344A3}" destId="{A0D3AA0A-82D1-49E8-B9C0-1F281AE372A8}" srcOrd="13" destOrd="0" presId="urn:microsoft.com/office/officeart/2005/8/layout/list1"/>
    <dgm:cxn modelId="{153B4E64-49C4-4322-9F04-1A29234B3489}" type="presParOf" srcId="{790FA133-5CC6-4C7F-A1BF-F4746B0344A3}" destId="{95545AE8-1F85-4CFB-B545-4020FF4DFEAC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D2B242C2-F5AB-4ADF-83A9-A21F1DB03D5D}" type="doc">
      <dgm:prSet loTypeId="urn:microsoft.com/office/officeart/2005/8/layout/hierarchy3" loCatId="hierarchy" qsTypeId="urn:microsoft.com/office/officeart/2005/8/quickstyle/simple1" qsCatId="simple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C84FC679-39AF-45D8-A85A-3B8F4794D1EF}">
      <dgm:prSet phldrT="[Текст]" custT="1"/>
      <dgm:spPr/>
      <dgm:t>
        <a:bodyPr/>
        <a:lstStyle/>
        <a:p>
          <a:r>
            <a:rPr lang="ru-RU" sz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dirty="0">
            <a:ln>
              <a:solidFill>
                <a:schemeClr val="bg1"/>
              </a:solidFill>
            </a:ln>
          </a:endParaRPr>
        </a:p>
      </dgm:t>
    </dgm:pt>
    <dgm:pt modelId="{C2C88E70-4EA6-4573-9921-3DE250133E01}" type="parTrans" cxnId="{A784ED25-2727-4433-8CBA-25FEB6CE3BFA}">
      <dgm:prSet/>
      <dgm:spPr/>
      <dgm:t>
        <a:bodyPr/>
        <a:lstStyle/>
        <a:p>
          <a:endParaRPr lang="ru-RU" sz="1050"/>
        </a:p>
      </dgm:t>
    </dgm:pt>
    <dgm:pt modelId="{98695DA7-5DF3-4CA1-9054-EABE4C4EBB97}" type="sibTrans" cxnId="{A784ED25-2727-4433-8CBA-25FEB6CE3BFA}">
      <dgm:prSet/>
      <dgm:spPr/>
      <dgm:t>
        <a:bodyPr/>
        <a:lstStyle/>
        <a:p>
          <a:endParaRPr lang="ru-RU" sz="1050"/>
        </a:p>
      </dgm:t>
    </dgm:pt>
    <dgm:pt modelId="{9B0E8580-51F7-4DEC-BD34-C3E1A0A6E5EA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Правление  и/или</a:t>
          </a:r>
        </a:p>
        <a:p>
          <a:r>
            <a:rPr lang="ru-RU" sz="1050" b="1" dirty="0" smtClean="0">
              <a:solidFill>
                <a:srgbClr val="000099"/>
              </a:solidFill>
            </a:rPr>
            <a:t>Председатель </a:t>
          </a:r>
        </a:p>
        <a:p>
          <a:r>
            <a:rPr lang="ru-RU" sz="1000" b="1" dirty="0" smtClean="0">
              <a:solidFill>
                <a:srgbClr val="000099"/>
              </a:solidFill>
            </a:rPr>
            <a:t>(членов кооператива менее</a:t>
          </a:r>
          <a:br>
            <a:rPr lang="ru-RU" sz="1000" b="1" dirty="0" smtClean="0">
              <a:solidFill>
                <a:srgbClr val="000099"/>
              </a:solidFill>
            </a:rPr>
          </a:br>
          <a:r>
            <a:rPr lang="ru-RU" sz="1000" b="1" dirty="0" smtClean="0">
              <a:solidFill>
                <a:srgbClr val="000099"/>
              </a:solidFill>
            </a:rPr>
            <a:t> 25 человек) </a:t>
          </a:r>
          <a:endParaRPr lang="ru-RU" sz="1000" b="1" dirty="0">
            <a:solidFill>
              <a:srgbClr val="000099"/>
            </a:solidFill>
          </a:endParaRPr>
        </a:p>
      </dgm:t>
    </dgm:pt>
    <dgm:pt modelId="{1EE9C061-66A7-4368-AC05-0309C6E156EB}" type="parTrans" cxnId="{0BEEEAA6-9DE0-4889-9F88-81E68C250DCF}">
      <dgm:prSet/>
      <dgm:spPr/>
      <dgm:t>
        <a:bodyPr/>
        <a:lstStyle/>
        <a:p>
          <a:endParaRPr lang="ru-RU" sz="1050"/>
        </a:p>
      </dgm:t>
    </dgm:pt>
    <dgm:pt modelId="{C887FA63-2723-4A44-B520-03AC06F73330}" type="sibTrans" cxnId="{0BEEEAA6-9DE0-4889-9F88-81E68C250DCF}">
      <dgm:prSet/>
      <dgm:spPr/>
      <dgm:t>
        <a:bodyPr/>
        <a:lstStyle/>
        <a:p>
          <a:endParaRPr lang="ru-RU" sz="1050"/>
        </a:p>
      </dgm:t>
    </dgm:pt>
    <dgm:pt modelId="{9CAFBB6F-3E60-4968-8495-9CE691D1D3DD}">
      <dgm:prSet phldrT="[Текст]" custT="1"/>
      <dgm:spPr/>
      <dgm:t>
        <a:bodyPr/>
        <a:lstStyle/>
        <a:p>
          <a:r>
            <a:rPr lang="ru-RU" sz="1050" b="1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dirty="0">
            <a:solidFill>
              <a:srgbClr val="000099"/>
            </a:solidFill>
          </a:endParaRPr>
        </a:p>
      </dgm:t>
    </dgm:pt>
    <dgm:pt modelId="{313E4118-2EF3-4E0D-93C2-D389CEBE5014}" type="parTrans" cxnId="{EBFC65F9-E602-45B8-88A4-16C04F5A1073}">
      <dgm:prSet/>
      <dgm:spPr/>
      <dgm:t>
        <a:bodyPr/>
        <a:lstStyle/>
        <a:p>
          <a:endParaRPr lang="ru-RU" sz="1050"/>
        </a:p>
      </dgm:t>
    </dgm:pt>
    <dgm:pt modelId="{FC7A22AB-2595-401E-8F96-E602EBF64591}" type="sibTrans" cxnId="{EBFC65F9-E602-45B8-88A4-16C04F5A1073}">
      <dgm:prSet/>
      <dgm:spPr/>
      <dgm:t>
        <a:bodyPr/>
        <a:lstStyle/>
        <a:p>
          <a:endParaRPr lang="ru-RU" sz="1050"/>
        </a:p>
      </dgm:t>
    </dgm:pt>
    <dgm:pt modelId="{6F69B716-2AA8-4805-96C9-774F47E6621E}" type="pres">
      <dgm:prSet presAssocID="{D2B242C2-F5AB-4ADF-83A9-A21F1DB03D5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5C3E6DF-12D9-4238-980A-CBB269889D70}" type="pres">
      <dgm:prSet presAssocID="{C84FC679-39AF-45D8-A85A-3B8F4794D1EF}" presName="root" presStyleCnt="0"/>
      <dgm:spPr/>
    </dgm:pt>
    <dgm:pt modelId="{9F5655FF-0CB4-4808-9CCC-B8F5CDF2CDAC}" type="pres">
      <dgm:prSet presAssocID="{C84FC679-39AF-45D8-A85A-3B8F4794D1EF}" presName="rootComposite" presStyleCnt="0"/>
      <dgm:spPr/>
    </dgm:pt>
    <dgm:pt modelId="{4C6A9E93-27E6-4C97-BAC6-E377373EE753}" type="pres">
      <dgm:prSet presAssocID="{C84FC679-39AF-45D8-A85A-3B8F4794D1EF}" presName="rootText" presStyleLbl="node1" presStyleIdx="0" presStyleCnt="1" custScaleX="133544"/>
      <dgm:spPr/>
      <dgm:t>
        <a:bodyPr/>
        <a:lstStyle/>
        <a:p>
          <a:endParaRPr lang="ru-RU"/>
        </a:p>
      </dgm:t>
    </dgm:pt>
    <dgm:pt modelId="{D37B623D-267B-4C87-A474-382C5444A50B}" type="pres">
      <dgm:prSet presAssocID="{C84FC679-39AF-45D8-A85A-3B8F4794D1EF}" presName="rootConnector" presStyleLbl="node1" presStyleIdx="0" presStyleCnt="1"/>
      <dgm:spPr/>
      <dgm:t>
        <a:bodyPr/>
        <a:lstStyle/>
        <a:p>
          <a:endParaRPr lang="ru-RU"/>
        </a:p>
      </dgm:t>
    </dgm:pt>
    <dgm:pt modelId="{AEEB8416-39E6-4A8E-8968-247C52D67AF7}" type="pres">
      <dgm:prSet presAssocID="{C84FC679-39AF-45D8-A85A-3B8F4794D1EF}" presName="childShape" presStyleCnt="0"/>
      <dgm:spPr/>
    </dgm:pt>
    <dgm:pt modelId="{6650675B-4E42-4315-85C6-5C3005A9B4ED}" type="pres">
      <dgm:prSet presAssocID="{1EE9C061-66A7-4368-AC05-0309C6E156EB}" presName="Name13" presStyleLbl="parChTrans1D2" presStyleIdx="0" presStyleCnt="2"/>
      <dgm:spPr/>
      <dgm:t>
        <a:bodyPr/>
        <a:lstStyle/>
        <a:p>
          <a:endParaRPr lang="ru-RU"/>
        </a:p>
      </dgm:t>
    </dgm:pt>
    <dgm:pt modelId="{119E4D3F-4CEC-4B47-9874-334287AADD90}" type="pres">
      <dgm:prSet presAssocID="{9B0E8580-51F7-4DEC-BD34-C3E1A0A6E5EA}" presName="childText" presStyleLbl="bgAcc1" presStyleIdx="0" presStyleCnt="2" custScaleX="2414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C0EB7C-EAA8-49FE-8B82-E35A44C455EA}" type="pres">
      <dgm:prSet presAssocID="{313E4118-2EF3-4E0D-93C2-D389CEBE5014}" presName="Name13" presStyleLbl="parChTrans1D2" presStyleIdx="1" presStyleCnt="2"/>
      <dgm:spPr/>
      <dgm:t>
        <a:bodyPr/>
        <a:lstStyle/>
        <a:p>
          <a:endParaRPr lang="ru-RU"/>
        </a:p>
      </dgm:t>
    </dgm:pt>
    <dgm:pt modelId="{3334E208-E943-406F-853A-7B5D6988390C}" type="pres">
      <dgm:prSet presAssocID="{9CAFBB6F-3E60-4968-8495-9CE691D1D3DD}" presName="childText" presStyleLbl="bgAcc1" presStyleIdx="1" presStyleCnt="2" custScaleX="239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84ED25-2727-4433-8CBA-25FEB6CE3BFA}" srcId="{D2B242C2-F5AB-4ADF-83A9-A21F1DB03D5D}" destId="{C84FC679-39AF-45D8-A85A-3B8F4794D1EF}" srcOrd="0" destOrd="0" parTransId="{C2C88E70-4EA6-4573-9921-3DE250133E01}" sibTransId="{98695DA7-5DF3-4CA1-9054-EABE4C4EBB97}"/>
    <dgm:cxn modelId="{0BEEEAA6-9DE0-4889-9F88-81E68C250DCF}" srcId="{C84FC679-39AF-45D8-A85A-3B8F4794D1EF}" destId="{9B0E8580-51F7-4DEC-BD34-C3E1A0A6E5EA}" srcOrd="0" destOrd="0" parTransId="{1EE9C061-66A7-4368-AC05-0309C6E156EB}" sibTransId="{C887FA63-2723-4A44-B520-03AC06F73330}"/>
    <dgm:cxn modelId="{53ECB98F-9B8A-4E1A-B786-1A23D10CE1E1}" type="presOf" srcId="{9B0E8580-51F7-4DEC-BD34-C3E1A0A6E5EA}" destId="{119E4D3F-4CEC-4B47-9874-334287AADD90}" srcOrd="0" destOrd="0" presId="urn:microsoft.com/office/officeart/2005/8/layout/hierarchy3"/>
    <dgm:cxn modelId="{D57ECB71-1118-48EE-8474-FBA234341358}" type="presOf" srcId="{C84FC679-39AF-45D8-A85A-3B8F4794D1EF}" destId="{4C6A9E93-27E6-4C97-BAC6-E377373EE753}" srcOrd="0" destOrd="0" presId="urn:microsoft.com/office/officeart/2005/8/layout/hierarchy3"/>
    <dgm:cxn modelId="{DCC3BCA6-F99C-42E8-9535-71577100772A}" type="presOf" srcId="{9CAFBB6F-3E60-4968-8495-9CE691D1D3DD}" destId="{3334E208-E943-406F-853A-7B5D6988390C}" srcOrd="0" destOrd="0" presId="urn:microsoft.com/office/officeart/2005/8/layout/hierarchy3"/>
    <dgm:cxn modelId="{AA0C09ED-2EB1-4C5A-B347-55DDBCCD0D5A}" type="presOf" srcId="{C84FC679-39AF-45D8-A85A-3B8F4794D1EF}" destId="{D37B623D-267B-4C87-A474-382C5444A50B}" srcOrd="1" destOrd="0" presId="urn:microsoft.com/office/officeart/2005/8/layout/hierarchy3"/>
    <dgm:cxn modelId="{EBFC65F9-E602-45B8-88A4-16C04F5A1073}" srcId="{C84FC679-39AF-45D8-A85A-3B8F4794D1EF}" destId="{9CAFBB6F-3E60-4968-8495-9CE691D1D3DD}" srcOrd="1" destOrd="0" parTransId="{313E4118-2EF3-4E0D-93C2-D389CEBE5014}" sibTransId="{FC7A22AB-2595-401E-8F96-E602EBF64591}"/>
    <dgm:cxn modelId="{8315453E-501E-4825-AEBB-3569451A6870}" type="presOf" srcId="{D2B242C2-F5AB-4ADF-83A9-A21F1DB03D5D}" destId="{6F69B716-2AA8-4805-96C9-774F47E6621E}" srcOrd="0" destOrd="0" presId="urn:microsoft.com/office/officeart/2005/8/layout/hierarchy3"/>
    <dgm:cxn modelId="{1A55D2C6-D6C6-4CF1-8964-72889D9AD30D}" type="presOf" srcId="{313E4118-2EF3-4E0D-93C2-D389CEBE5014}" destId="{D4C0EB7C-EAA8-49FE-8B82-E35A44C455EA}" srcOrd="0" destOrd="0" presId="urn:microsoft.com/office/officeart/2005/8/layout/hierarchy3"/>
    <dgm:cxn modelId="{656DFD91-D624-4DC3-ABEF-DD7DA323E909}" type="presOf" srcId="{1EE9C061-66A7-4368-AC05-0309C6E156EB}" destId="{6650675B-4E42-4315-85C6-5C3005A9B4ED}" srcOrd="0" destOrd="0" presId="urn:microsoft.com/office/officeart/2005/8/layout/hierarchy3"/>
    <dgm:cxn modelId="{8FA03484-16BE-41D8-BEC9-C2B9BBDC76EC}" type="presParOf" srcId="{6F69B716-2AA8-4805-96C9-774F47E6621E}" destId="{E5C3E6DF-12D9-4238-980A-CBB269889D70}" srcOrd="0" destOrd="0" presId="urn:microsoft.com/office/officeart/2005/8/layout/hierarchy3"/>
    <dgm:cxn modelId="{00BBE0C4-8EBE-4AD4-A98C-C41E33C792C3}" type="presParOf" srcId="{E5C3E6DF-12D9-4238-980A-CBB269889D70}" destId="{9F5655FF-0CB4-4808-9CCC-B8F5CDF2CDAC}" srcOrd="0" destOrd="0" presId="urn:microsoft.com/office/officeart/2005/8/layout/hierarchy3"/>
    <dgm:cxn modelId="{5EB1207D-46AE-4044-852A-75AC1C55FEBA}" type="presParOf" srcId="{9F5655FF-0CB4-4808-9CCC-B8F5CDF2CDAC}" destId="{4C6A9E93-27E6-4C97-BAC6-E377373EE753}" srcOrd="0" destOrd="0" presId="urn:microsoft.com/office/officeart/2005/8/layout/hierarchy3"/>
    <dgm:cxn modelId="{2C5F9B5A-8260-4C99-A8E5-393979FA4127}" type="presParOf" srcId="{9F5655FF-0CB4-4808-9CCC-B8F5CDF2CDAC}" destId="{D37B623D-267B-4C87-A474-382C5444A50B}" srcOrd="1" destOrd="0" presId="urn:microsoft.com/office/officeart/2005/8/layout/hierarchy3"/>
    <dgm:cxn modelId="{2CA35762-C214-4B11-8879-3EB0DB0DA39B}" type="presParOf" srcId="{E5C3E6DF-12D9-4238-980A-CBB269889D70}" destId="{AEEB8416-39E6-4A8E-8968-247C52D67AF7}" srcOrd="1" destOrd="0" presId="urn:microsoft.com/office/officeart/2005/8/layout/hierarchy3"/>
    <dgm:cxn modelId="{39F14936-4240-433D-AB44-4F560CB46D52}" type="presParOf" srcId="{AEEB8416-39E6-4A8E-8968-247C52D67AF7}" destId="{6650675B-4E42-4315-85C6-5C3005A9B4ED}" srcOrd="0" destOrd="0" presId="urn:microsoft.com/office/officeart/2005/8/layout/hierarchy3"/>
    <dgm:cxn modelId="{A1E80B59-4F98-4121-9D74-59EDA29684F7}" type="presParOf" srcId="{AEEB8416-39E6-4A8E-8968-247C52D67AF7}" destId="{119E4D3F-4CEC-4B47-9874-334287AADD90}" srcOrd="1" destOrd="0" presId="urn:microsoft.com/office/officeart/2005/8/layout/hierarchy3"/>
    <dgm:cxn modelId="{B8006576-D661-4F6D-A79E-912E6A785346}" type="presParOf" srcId="{AEEB8416-39E6-4A8E-8968-247C52D67AF7}" destId="{D4C0EB7C-EAA8-49FE-8B82-E35A44C455EA}" srcOrd="2" destOrd="0" presId="urn:microsoft.com/office/officeart/2005/8/layout/hierarchy3"/>
    <dgm:cxn modelId="{6EECBFE0-8730-4F6E-A7F1-3651F38B6DD1}" type="presParOf" srcId="{AEEB8416-39E6-4A8E-8968-247C52D67AF7}" destId="{3334E208-E943-406F-853A-7B5D6988390C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22E22AED-26B4-480B-B2C6-419746D633C9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41439CE-10CD-41C1-9CFC-DF3D066F268C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sz="800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9B43B10F-ACD0-43E9-8E5B-265F7B7EA064}" type="par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A5AD0035-CFF7-4532-8083-ABCFAA5E7973}" type="sibTrans" cxnId="{BC4E5574-FC4E-4A7B-8C1F-1824B343D87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7BD9E0FB-D678-44BB-B25C-9A5A9820849D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Резерв-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800" b="1" dirty="0" err="1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ный</a:t>
          </a: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 фонд</a:t>
          </a:r>
          <a:endParaRPr lang="ru-RU" sz="800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B8AC456C-4C23-41E7-A554-22F22D8259BF}" type="par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D57923CC-0F2E-4F1F-9449-99D2A8A68293}" type="sibTrans" cxnId="{6E738742-DEF5-47DB-B8E5-EEA111499E01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3CD6E29F-5D3E-479F-8D5F-0A5488AA73BB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Фонд </a:t>
          </a:r>
          <a:r>
            <a:rPr lang="ru-RU" sz="800" b="1" dirty="0" err="1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финансо</a:t>
          </a: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-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вой взаимопомощи</a:t>
          </a:r>
          <a:endParaRPr lang="ru-RU" sz="800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E5A480A9-320A-4DD8-B530-F01A66B48CC5}" type="par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FCF45456-9375-42E3-834E-18BE52F94F30}" type="sibTrans" cxnId="{C01A706B-EDDA-4399-96A9-A25D518E07A5}">
      <dgm:prSet/>
      <dgm:spPr/>
      <dgm:t>
        <a:bodyPr/>
        <a:lstStyle/>
        <a:p>
          <a:endParaRPr lang="ru-RU" b="1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818C2F24-307B-4DE7-AD55-B97AA0D12345}">
      <dgm:prSet phldrT="[Текст]" custT="1"/>
      <dgm:spPr/>
      <dgm:t>
        <a:bodyPr/>
        <a:lstStyle/>
        <a:p>
          <a:pPr>
            <a:lnSpc>
              <a:spcPct val="100000"/>
            </a:lnSpc>
          </a:pPr>
          <a:r>
            <a:rPr lang="ru-RU" sz="800" b="1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Другие фонды</a:t>
          </a:r>
          <a:endParaRPr lang="ru-RU" sz="800" b="1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gm:t>
    </dgm:pt>
    <dgm:pt modelId="{C2F6D957-04EE-4B8C-889B-C71F136C1407}" type="parTrans" cxnId="{06D56A2E-D826-413B-A166-8A51C3808677}">
      <dgm:prSet/>
      <dgm:spPr/>
      <dgm:t>
        <a:bodyPr/>
        <a:lstStyle/>
        <a:p>
          <a:endParaRPr lang="ru-RU"/>
        </a:p>
      </dgm:t>
    </dgm:pt>
    <dgm:pt modelId="{C069BB29-3AF6-4530-A857-0CF2DA9AED4A}" type="sibTrans" cxnId="{06D56A2E-D826-413B-A166-8A51C3808677}">
      <dgm:prSet/>
      <dgm:spPr/>
      <dgm:t>
        <a:bodyPr/>
        <a:lstStyle/>
        <a:p>
          <a:endParaRPr lang="ru-RU"/>
        </a:p>
      </dgm:t>
    </dgm:pt>
    <dgm:pt modelId="{A8442E22-558E-4FDB-9412-62E6D3636BD1}" type="pres">
      <dgm:prSet presAssocID="{22E22AED-26B4-480B-B2C6-419746D633C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1D96D31-C5C5-4339-92DE-46917C7B6881}" type="pres">
      <dgm:prSet presAssocID="{B41439CE-10CD-41C1-9CFC-DF3D066F268C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47D4A9-D5D4-4D2F-8614-A4B911A13057}" type="pres">
      <dgm:prSet presAssocID="{A5AD0035-CFF7-4532-8083-ABCFAA5E7973}" presName="sibTrans" presStyleLbl="sibTrans2D1" presStyleIdx="0" presStyleCnt="3"/>
      <dgm:spPr/>
      <dgm:t>
        <a:bodyPr/>
        <a:lstStyle/>
        <a:p>
          <a:endParaRPr lang="ru-RU"/>
        </a:p>
      </dgm:t>
    </dgm:pt>
    <dgm:pt modelId="{381873AC-0FFB-4FB7-AF73-4F76E11BDAAF}" type="pres">
      <dgm:prSet presAssocID="{A5AD0035-CFF7-4532-8083-ABCFAA5E7973}" presName="connectorText" presStyleLbl="sibTrans2D1" presStyleIdx="0" presStyleCnt="3"/>
      <dgm:spPr/>
      <dgm:t>
        <a:bodyPr/>
        <a:lstStyle/>
        <a:p>
          <a:endParaRPr lang="ru-RU"/>
        </a:p>
      </dgm:t>
    </dgm:pt>
    <dgm:pt modelId="{E6ED63BC-5BDE-4DCD-A37B-ED52DC4A66FA}" type="pres">
      <dgm:prSet presAssocID="{7BD9E0FB-D678-44BB-B25C-9A5A9820849D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D09C0B-CBE4-4D0C-B71F-A72022F691DC}" type="pres">
      <dgm:prSet presAssocID="{D57923CC-0F2E-4F1F-9449-99D2A8A68293}" presName="sibTrans" presStyleLbl="sibTrans2D1" presStyleIdx="1" presStyleCnt="3"/>
      <dgm:spPr/>
      <dgm:t>
        <a:bodyPr/>
        <a:lstStyle/>
        <a:p>
          <a:endParaRPr lang="ru-RU"/>
        </a:p>
      </dgm:t>
    </dgm:pt>
    <dgm:pt modelId="{6EF2EBAD-BF39-43D7-BF79-E9FB15C0C25F}" type="pres">
      <dgm:prSet presAssocID="{D57923CC-0F2E-4F1F-9449-99D2A8A68293}" presName="connectorText" presStyleLbl="sibTrans2D1" presStyleIdx="1" presStyleCnt="3"/>
      <dgm:spPr/>
      <dgm:t>
        <a:bodyPr/>
        <a:lstStyle/>
        <a:p>
          <a:endParaRPr lang="ru-RU"/>
        </a:p>
      </dgm:t>
    </dgm:pt>
    <dgm:pt modelId="{2CDB318B-5925-4845-A37D-A030F117025E}" type="pres">
      <dgm:prSet presAssocID="{3CD6E29F-5D3E-479F-8D5F-0A5488AA73BB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F74ED0-45B9-474B-BF2D-15D96156EF16}" type="pres">
      <dgm:prSet presAssocID="{FCF45456-9375-42E3-834E-18BE52F94F30}" presName="sibTrans" presStyleLbl="sibTrans2D1" presStyleIdx="2" presStyleCnt="3"/>
      <dgm:spPr/>
      <dgm:t>
        <a:bodyPr/>
        <a:lstStyle/>
        <a:p>
          <a:endParaRPr lang="ru-RU"/>
        </a:p>
      </dgm:t>
    </dgm:pt>
    <dgm:pt modelId="{0B65F9B3-6EE7-45F6-8121-249116EE8AC1}" type="pres">
      <dgm:prSet presAssocID="{FCF45456-9375-42E3-834E-18BE52F94F30}" presName="connectorText" presStyleLbl="sibTrans2D1" presStyleIdx="2" presStyleCnt="3"/>
      <dgm:spPr/>
      <dgm:t>
        <a:bodyPr/>
        <a:lstStyle/>
        <a:p>
          <a:endParaRPr lang="ru-RU"/>
        </a:p>
      </dgm:t>
    </dgm:pt>
    <dgm:pt modelId="{2BEDC613-6169-4B45-A45D-2DB181D894CF}" type="pres">
      <dgm:prSet presAssocID="{818C2F24-307B-4DE7-AD55-B97AA0D12345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4E5574-FC4E-4A7B-8C1F-1824B343D875}" srcId="{22E22AED-26B4-480B-B2C6-419746D633C9}" destId="{B41439CE-10CD-41C1-9CFC-DF3D066F268C}" srcOrd="0" destOrd="0" parTransId="{9B43B10F-ACD0-43E9-8E5B-265F7B7EA064}" sibTransId="{A5AD0035-CFF7-4532-8083-ABCFAA5E7973}"/>
    <dgm:cxn modelId="{003639F5-0D3F-4373-A505-120CDB95746A}" type="presOf" srcId="{A5AD0035-CFF7-4532-8083-ABCFAA5E7973}" destId="{381873AC-0FFB-4FB7-AF73-4F76E11BDAAF}" srcOrd="1" destOrd="0" presId="urn:microsoft.com/office/officeart/2005/8/layout/process1"/>
    <dgm:cxn modelId="{7D77C0BA-32E1-4725-8A8E-1B9995DC4D5F}" type="presOf" srcId="{B41439CE-10CD-41C1-9CFC-DF3D066F268C}" destId="{51D96D31-C5C5-4339-92DE-46917C7B6881}" srcOrd="0" destOrd="0" presId="urn:microsoft.com/office/officeart/2005/8/layout/process1"/>
    <dgm:cxn modelId="{FFE148DB-46DF-4D18-BB51-4C5EF8D74A7F}" type="presOf" srcId="{D57923CC-0F2E-4F1F-9449-99D2A8A68293}" destId="{6EF2EBAD-BF39-43D7-BF79-E9FB15C0C25F}" srcOrd="1" destOrd="0" presId="urn:microsoft.com/office/officeart/2005/8/layout/process1"/>
    <dgm:cxn modelId="{2E1A2E6D-46C3-4CA3-8722-E959060FBFEA}" type="presOf" srcId="{3CD6E29F-5D3E-479F-8D5F-0A5488AA73BB}" destId="{2CDB318B-5925-4845-A37D-A030F117025E}" srcOrd="0" destOrd="0" presId="urn:microsoft.com/office/officeart/2005/8/layout/process1"/>
    <dgm:cxn modelId="{9EA146AA-D22F-447B-8386-E36BE2BE9280}" type="presOf" srcId="{FCF45456-9375-42E3-834E-18BE52F94F30}" destId="{E7F74ED0-45B9-474B-BF2D-15D96156EF16}" srcOrd="0" destOrd="0" presId="urn:microsoft.com/office/officeart/2005/8/layout/process1"/>
    <dgm:cxn modelId="{7FA36972-ADAC-4079-A629-6EB604796858}" type="presOf" srcId="{7BD9E0FB-D678-44BB-B25C-9A5A9820849D}" destId="{E6ED63BC-5BDE-4DCD-A37B-ED52DC4A66FA}" srcOrd="0" destOrd="0" presId="urn:microsoft.com/office/officeart/2005/8/layout/process1"/>
    <dgm:cxn modelId="{7FA0162F-851B-47C9-8337-3B9BFC3163D7}" type="presOf" srcId="{A5AD0035-CFF7-4532-8083-ABCFAA5E7973}" destId="{1647D4A9-D5D4-4D2F-8614-A4B911A13057}" srcOrd="0" destOrd="0" presId="urn:microsoft.com/office/officeart/2005/8/layout/process1"/>
    <dgm:cxn modelId="{13B74EF1-8DAD-45D8-9C4C-ACC6AC285CC4}" type="presOf" srcId="{D57923CC-0F2E-4F1F-9449-99D2A8A68293}" destId="{07D09C0B-CBE4-4D0C-B71F-A72022F691DC}" srcOrd="0" destOrd="0" presId="urn:microsoft.com/office/officeart/2005/8/layout/process1"/>
    <dgm:cxn modelId="{6E738742-DEF5-47DB-B8E5-EEA111499E01}" srcId="{22E22AED-26B4-480B-B2C6-419746D633C9}" destId="{7BD9E0FB-D678-44BB-B25C-9A5A9820849D}" srcOrd="1" destOrd="0" parTransId="{B8AC456C-4C23-41E7-A554-22F22D8259BF}" sibTransId="{D57923CC-0F2E-4F1F-9449-99D2A8A68293}"/>
    <dgm:cxn modelId="{50E52B59-65BF-423E-96E4-6858B2B222B0}" type="presOf" srcId="{818C2F24-307B-4DE7-AD55-B97AA0D12345}" destId="{2BEDC613-6169-4B45-A45D-2DB181D894CF}" srcOrd="0" destOrd="0" presId="urn:microsoft.com/office/officeart/2005/8/layout/process1"/>
    <dgm:cxn modelId="{C95B7553-2EB8-49EE-A5F9-6F44845B1583}" type="presOf" srcId="{FCF45456-9375-42E3-834E-18BE52F94F30}" destId="{0B65F9B3-6EE7-45F6-8121-249116EE8AC1}" srcOrd="1" destOrd="0" presId="urn:microsoft.com/office/officeart/2005/8/layout/process1"/>
    <dgm:cxn modelId="{06D56A2E-D826-413B-A166-8A51C3808677}" srcId="{22E22AED-26B4-480B-B2C6-419746D633C9}" destId="{818C2F24-307B-4DE7-AD55-B97AA0D12345}" srcOrd="3" destOrd="0" parTransId="{C2F6D957-04EE-4B8C-889B-C71F136C1407}" sibTransId="{C069BB29-3AF6-4530-A857-0CF2DA9AED4A}"/>
    <dgm:cxn modelId="{1B57B2DE-2694-4DA3-B97D-22C0A921C29B}" type="presOf" srcId="{22E22AED-26B4-480B-B2C6-419746D633C9}" destId="{A8442E22-558E-4FDB-9412-62E6D3636BD1}" srcOrd="0" destOrd="0" presId="urn:microsoft.com/office/officeart/2005/8/layout/process1"/>
    <dgm:cxn modelId="{C01A706B-EDDA-4399-96A9-A25D518E07A5}" srcId="{22E22AED-26B4-480B-B2C6-419746D633C9}" destId="{3CD6E29F-5D3E-479F-8D5F-0A5488AA73BB}" srcOrd="2" destOrd="0" parTransId="{E5A480A9-320A-4DD8-B530-F01A66B48CC5}" sibTransId="{FCF45456-9375-42E3-834E-18BE52F94F30}"/>
    <dgm:cxn modelId="{BC546200-4DC1-4554-91A6-9FE83EA06CC6}" type="presParOf" srcId="{A8442E22-558E-4FDB-9412-62E6D3636BD1}" destId="{51D96D31-C5C5-4339-92DE-46917C7B6881}" srcOrd="0" destOrd="0" presId="urn:microsoft.com/office/officeart/2005/8/layout/process1"/>
    <dgm:cxn modelId="{136BC583-10A1-49B5-A85F-79F030E5422F}" type="presParOf" srcId="{A8442E22-558E-4FDB-9412-62E6D3636BD1}" destId="{1647D4A9-D5D4-4D2F-8614-A4B911A13057}" srcOrd="1" destOrd="0" presId="urn:microsoft.com/office/officeart/2005/8/layout/process1"/>
    <dgm:cxn modelId="{7FC433AA-99F7-41CC-9782-3644177ED6C4}" type="presParOf" srcId="{1647D4A9-D5D4-4D2F-8614-A4B911A13057}" destId="{381873AC-0FFB-4FB7-AF73-4F76E11BDAAF}" srcOrd="0" destOrd="0" presId="urn:microsoft.com/office/officeart/2005/8/layout/process1"/>
    <dgm:cxn modelId="{5414C9C1-1EBD-4381-89F3-DDE9B6F671B0}" type="presParOf" srcId="{A8442E22-558E-4FDB-9412-62E6D3636BD1}" destId="{E6ED63BC-5BDE-4DCD-A37B-ED52DC4A66FA}" srcOrd="2" destOrd="0" presId="urn:microsoft.com/office/officeart/2005/8/layout/process1"/>
    <dgm:cxn modelId="{D56AE858-CF0C-4FC6-82E9-ABE340174B80}" type="presParOf" srcId="{A8442E22-558E-4FDB-9412-62E6D3636BD1}" destId="{07D09C0B-CBE4-4D0C-B71F-A72022F691DC}" srcOrd="3" destOrd="0" presId="urn:microsoft.com/office/officeart/2005/8/layout/process1"/>
    <dgm:cxn modelId="{878F7D21-DF89-48C7-B9E5-5B474A826159}" type="presParOf" srcId="{07D09C0B-CBE4-4D0C-B71F-A72022F691DC}" destId="{6EF2EBAD-BF39-43D7-BF79-E9FB15C0C25F}" srcOrd="0" destOrd="0" presId="urn:microsoft.com/office/officeart/2005/8/layout/process1"/>
    <dgm:cxn modelId="{9A7AE104-6428-4FD1-A4A0-8A01C4212C14}" type="presParOf" srcId="{A8442E22-558E-4FDB-9412-62E6D3636BD1}" destId="{2CDB318B-5925-4845-A37D-A030F117025E}" srcOrd="4" destOrd="0" presId="urn:microsoft.com/office/officeart/2005/8/layout/process1"/>
    <dgm:cxn modelId="{50B3DA95-9538-4CBF-A65C-7D3DCADA71D2}" type="presParOf" srcId="{A8442E22-558E-4FDB-9412-62E6D3636BD1}" destId="{E7F74ED0-45B9-474B-BF2D-15D96156EF16}" srcOrd="5" destOrd="0" presId="urn:microsoft.com/office/officeart/2005/8/layout/process1"/>
    <dgm:cxn modelId="{4D11C882-E35B-48A7-9C47-357B549FD5C3}" type="presParOf" srcId="{E7F74ED0-45B9-474B-BF2D-15D96156EF16}" destId="{0B65F9B3-6EE7-45F6-8121-249116EE8AC1}" srcOrd="0" destOrd="0" presId="urn:microsoft.com/office/officeart/2005/8/layout/process1"/>
    <dgm:cxn modelId="{9FBAA0EF-F89B-4A81-B8A4-6832E5886C77}" type="presParOf" srcId="{A8442E22-558E-4FDB-9412-62E6D3636BD1}" destId="{2BEDC613-6169-4B45-A45D-2DB181D894CF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5226533-074F-4C8B-B995-2697B3BDE38B}" type="doc">
      <dgm:prSet loTypeId="urn:microsoft.com/office/officeart/2009/3/layout/StepUpProcess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5D8CFE7-1789-4FFD-966E-83124C770D76}">
      <dgm:prSet phldrT="[Текст]" custT="1"/>
      <dgm:spPr/>
      <dgm:t>
        <a:bodyPr/>
        <a:lstStyle/>
        <a:p>
          <a:r>
            <a:rPr lang="ru-RU" sz="14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Создать инициативную группу</a:t>
          </a:r>
          <a:endParaRPr lang="ru-RU" sz="14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gm:t>
    </dgm:pt>
    <dgm:pt modelId="{CA541DFA-BB9E-4C3F-9239-D3F8DF526339}" type="parTrans" cxnId="{12076EAF-37EE-4DAC-B4D9-DBC35DE0369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164578DD-4D3F-4A58-B017-02A5B7D9F21B}" type="sibTrans" cxnId="{12076EAF-37EE-4DAC-B4D9-DBC35DE03693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F8A8979E-B8B6-4641-9B53-5F7BFC9AC65E}">
      <dgm:prSet phldrT="[Текст]" custT="1"/>
      <dgm:spPr/>
      <dgm:t>
        <a:bodyPr/>
        <a:lstStyle/>
        <a:p>
          <a:r>
            <a:rPr lang="ru-RU" sz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Определить     главное направление деятельности кооператива, которое </a:t>
          </a:r>
          <a:r>
            <a:rPr lang="ru-RU" sz="1200" u="sng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станет основой названия кооператива.    </a:t>
          </a:r>
          <a:r>
            <a:rPr lang="ru-RU" sz="1100" u="none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(Например: сельскохозяйственный снабженческо-сбытовой потребительский кооператив.) </a:t>
          </a:r>
          <a:endParaRPr lang="ru-RU" sz="1100" u="none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gm:t>
    </dgm:pt>
    <dgm:pt modelId="{ECF4C187-0D66-4ACA-ADFD-7D5BBB657481}" type="parTrans" cxnId="{240AE0AA-A902-4082-A003-DA1B80F747E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B879380-5481-444D-B046-AA17F633E973}" type="sibTrans" cxnId="{240AE0AA-A902-4082-A003-DA1B80F747EF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F3617CB-3834-41EA-83DC-C365B78371A2}">
      <dgm:prSet phldrT="[Текст]" custT="1"/>
      <dgm:spPr/>
      <dgm:t>
        <a:bodyPr/>
        <a:lstStyle/>
        <a:p>
          <a:r>
            <a:rPr lang="ru-RU" sz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Привлечь будущих членов кооператива </a:t>
          </a:r>
        </a:p>
        <a:p>
          <a:r>
            <a:rPr lang="ru-RU" sz="11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(</a:t>
          </a:r>
          <a:r>
            <a:rPr lang="ru-RU" sz="9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ЛПХ, КФХ и других сельхозтоваропроизводителей),</a:t>
          </a:r>
        </a:p>
        <a:p>
          <a:r>
            <a:rPr lang="ru-RU" sz="9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 </a:t>
          </a:r>
          <a:r>
            <a:rPr lang="ru-RU" sz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провести официальное обследование на основании заполненных анкет. Подписать соглашения о намерениях по закупке и поставке продукции и товаров</a:t>
          </a:r>
        </a:p>
        <a:p>
          <a:endParaRPr lang="ru-RU" sz="14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gm:t>
    </dgm:pt>
    <dgm:pt modelId="{E9505254-76C6-4957-BCBB-3DD01D9DE571}" type="parTrans" cxnId="{FC9E9D83-8DFF-47E2-8095-EA677CF1590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14C1D773-2C39-4B44-8B6D-9933E6EF7A3E}" type="sibTrans" cxnId="{FC9E9D83-8DFF-47E2-8095-EA677CF1590B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4FACCB73-961A-4285-821A-ECD1D087C150}">
      <dgm:prSet phldrT="[Текст]"/>
      <dgm:spPr/>
      <dgm:t>
        <a:bodyPr/>
        <a:lstStyle/>
        <a:p>
          <a:r>
            <a:rPr lang="ru-RU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Провести организационное собрание. Подписать учредительный договор. Принять Устав. Избрать председателя. Определить источники финансирования</a:t>
          </a:r>
          <a:endParaRPr lang="ru-RU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gm:t>
    </dgm:pt>
    <dgm:pt modelId="{5EF2C5EF-D600-4E81-9F91-ECA104711B3A}" type="parTrans" cxnId="{50E55F0E-8A78-48F0-A598-BA2A650C7D2E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8D676E6E-576C-4F41-93A3-26F8BB964442}" type="sibTrans" cxnId="{50E55F0E-8A78-48F0-A598-BA2A650C7D2E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7098E064-7180-4FFA-8837-685C1832BC4B}" type="pres">
      <dgm:prSet presAssocID="{45226533-074F-4C8B-B995-2697B3BDE38B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3E536AF-8759-42D2-A5E2-A4614F576BE5}" type="pres">
      <dgm:prSet presAssocID="{35D8CFE7-1789-4FFD-966E-83124C770D76}" presName="composite" presStyleCnt="0"/>
      <dgm:spPr/>
    </dgm:pt>
    <dgm:pt modelId="{D4713B46-6585-4326-BA44-3B762B45A96D}" type="pres">
      <dgm:prSet presAssocID="{35D8CFE7-1789-4FFD-966E-83124C770D76}" presName="LShape" presStyleLbl="alignNode1" presStyleIdx="0" presStyleCnt="7"/>
      <dgm:spPr/>
    </dgm:pt>
    <dgm:pt modelId="{50C0E8B0-3C74-4147-9619-83E6E091E19B}" type="pres">
      <dgm:prSet presAssocID="{35D8CFE7-1789-4FFD-966E-83124C770D76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B1E2D-25A6-42BF-99DD-2D2FFA326D26}" type="pres">
      <dgm:prSet presAssocID="{35D8CFE7-1789-4FFD-966E-83124C770D76}" presName="Triangle" presStyleLbl="alignNode1" presStyleIdx="1" presStyleCnt="7"/>
      <dgm:spPr/>
    </dgm:pt>
    <dgm:pt modelId="{B64E32C1-7D9A-406B-9127-8B28C0C2F0F0}" type="pres">
      <dgm:prSet presAssocID="{164578DD-4D3F-4A58-B017-02A5B7D9F21B}" presName="sibTrans" presStyleCnt="0"/>
      <dgm:spPr/>
    </dgm:pt>
    <dgm:pt modelId="{0256BBB0-70A3-43AF-A61B-284F6AF5CDD4}" type="pres">
      <dgm:prSet presAssocID="{164578DD-4D3F-4A58-B017-02A5B7D9F21B}" presName="space" presStyleCnt="0"/>
      <dgm:spPr/>
    </dgm:pt>
    <dgm:pt modelId="{8E3B7420-15FD-44E7-8AF3-731D1867B1EB}" type="pres">
      <dgm:prSet presAssocID="{F8A8979E-B8B6-4641-9B53-5F7BFC9AC65E}" presName="composite" presStyleCnt="0"/>
      <dgm:spPr/>
    </dgm:pt>
    <dgm:pt modelId="{2DD193CD-E43C-45F8-AC27-D30A3E98EE43}" type="pres">
      <dgm:prSet presAssocID="{F8A8979E-B8B6-4641-9B53-5F7BFC9AC65E}" presName="LShape" presStyleLbl="alignNode1" presStyleIdx="2" presStyleCnt="7"/>
      <dgm:spPr/>
    </dgm:pt>
    <dgm:pt modelId="{C38266FC-C90F-45C9-AADB-31F16DF9E58B}" type="pres">
      <dgm:prSet presAssocID="{F8A8979E-B8B6-4641-9B53-5F7BFC9AC65E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99E919-313D-429C-B72A-5176E611C857}" type="pres">
      <dgm:prSet presAssocID="{F8A8979E-B8B6-4641-9B53-5F7BFC9AC65E}" presName="Triangle" presStyleLbl="alignNode1" presStyleIdx="3" presStyleCnt="7"/>
      <dgm:spPr/>
    </dgm:pt>
    <dgm:pt modelId="{6E133D61-B47D-4A41-B308-AFF42862E0A5}" type="pres">
      <dgm:prSet presAssocID="{CB879380-5481-444D-B046-AA17F633E973}" presName="sibTrans" presStyleCnt="0"/>
      <dgm:spPr/>
    </dgm:pt>
    <dgm:pt modelId="{EBEF9B2E-6027-4013-ABAA-FF39E558A4EF}" type="pres">
      <dgm:prSet presAssocID="{CB879380-5481-444D-B046-AA17F633E973}" presName="space" presStyleCnt="0"/>
      <dgm:spPr/>
    </dgm:pt>
    <dgm:pt modelId="{AF2C5126-D971-46F7-B159-B3DA3D1DD0B5}" type="pres">
      <dgm:prSet presAssocID="{CF3617CB-3834-41EA-83DC-C365B78371A2}" presName="composite" presStyleCnt="0"/>
      <dgm:spPr/>
    </dgm:pt>
    <dgm:pt modelId="{C374A21B-758C-487C-B136-C2BC3BB9A8D1}" type="pres">
      <dgm:prSet presAssocID="{CF3617CB-3834-41EA-83DC-C365B78371A2}" presName="LShape" presStyleLbl="alignNode1" presStyleIdx="4" presStyleCnt="7"/>
      <dgm:spPr/>
    </dgm:pt>
    <dgm:pt modelId="{CCE25D58-8E1E-4BE4-BA39-548FDCD67614}" type="pres">
      <dgm:prSet presAssocID="{CF3617CB-3834-41EA-83DC-C365B78371A2}" presName="ParentText" presStyleLbl="revTx" presStyleIdx="2" presStyleCnt="4" custScaleX="109943" custLinFactNeighborX="3765" custLinFactNeighborY="136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F20CB7-E535-43EA-BCD5-2D62C8D7D602}" type="pres">
      <dgm:prSet presAssocID="{CF3617CB-3834-41EA-83DC-C365B78371A2}" presName="Triangle" presStyleLbl="alignNode1" presStyleIdx="5" presStyleCnt="7"/>
      <dgm:spPr/>
    </dgm:pt>
    <dgm:pt modelId="{2DE209CB-99BA-4982-A047-942EB76B34B7}" type="pres">
      <dgm:prSet presAssocID="{14C1D773-2C39-4B44-8B6D-9933E6EF7A3E}" presName="sibTrans" presStyleCnt="0"/>
      <dgm:spPr/>
    </dgm:pt>
    <dgm:pt modelId="{57A43E5D-8361-41D1-9CB2-13536BCF62FE}" type="pres">
      <dgm:prSet presAssocID="{14C1D773-2C39-4B44-8B6D-9933E6EF7A3E}" presName="space" presStyleCnt="0"/>
      <dgm:spPr/>
    </dgm:pt>
    <dgm:pt modelId="{8CDAA7EF-DB74-48F2-96B1-3467344BFAE3}" type="pres">
      <dgm:prSet presAssocID="{4FACCB73-961A-4285-821A-ECD1D087C150}" presName="composite" presStyleCnt="0"/>
      <dgm:spPr/>
    </dgm:pt>
    <dgm:pt modelId="{405B4C2E-63D5-41DB-8020-4F6E5ADB6322}" type="pres">
      <dgm:prSet presAssocID="{4FACCB73-961A-4285-821A-ECD1D087C150}" presName="LShape" presStyleLbl="alignNode1" presStyleIdx="6" presStyleCnt="7"/>
      <dgm:spPr/>
    </dgm:pt>
    <dgm:pt modelId="{AE02A0FA-7DC9-47C1-8709-5312DDC89585}" type="pres">
      <dgm:prSet presAssocID="{4FACCB73-961A-4285-821A-ECD1D087C150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9E9D83-8DFF-47E2-8095-EA677CF1590B}" srcId="{45226533-074F-4C8B-B995-2697B3BDE38B}" destId="{CF3617CB-3834-41EA-83DC-C365B78371A2}" srcOrd="2" destOrd="0" parTransId="{E9505254-76C6-4957-BCBB-3DD01D9DE571}" sibTransId="{14C1D773-2C39-4B44-8B6D-9933E6EF7A3E}"/>
    <dgm:cxn modelId="{240AE0AA-A902-4082-A003-DA1B80F747EF}" srcId="{45226533-074F-4C8B-B995-2697B3BDE38B}" destId="{F8A8979E-B8B6-4641-9B53-5F7BFC9AC65E}" srcOrd="1" destOrd="0" parTransId="{ECF4C187-0D66-4ACA-ADFD-7D5BBB657481}" sibTransId="{CB879380-5481-444D-B046-AA17F633E973}"/>
    <dgm:cxn modelId="{77547E13-B3C0-4BAD-92F1-C8A36EA949DE}" type="presOf" srcId="{4FACCB73-961A-4285-821A-ECD1D087C150}" destId="{AE02A0FA-7DC9-47C1-8709-5312DDC89585}" srcOrd="0" destOrd="0" presId="urn:microsoft.com/office/officeart/2009/3/layout/StepUpProcess"/>
    <dgm:cxn modelId="{194EE678-7016-499A-B5E9-68DDE3E45968}" type="presOf" srcId="{CF3617CB-3834-41EA-83DC-C365B78371A2}" destId="{CCE25D58-8E1E-4BE4-BA39-548FDCD67614}" srcOrd="0" destOrd="0" presId="urn:microsoft.com/office/officeart/2009/3/layout/StepUpProcess"/>
    <dgm:cxn modelId="{AB62578D-3DF3-41B3-A6AA-8EAE4E1E5352}" type="presOf" srcId="{35D8CFE7-1789-4FFD-966E-83124C770D76}" destId="{50C0E8B0-3C74-4147-9619-83E6E091E19B}" srcOrd="0" destOrd="0" presId="urn:microsoft.com/office/officeart/2009/3/layout/StepUpProcess"/>
    <dgm:cxn modelId="{45905F5C-A897-4D0D-B1BD-7C3E1261B96D}" type="presOf" srcId="{45226533-074F-4C8B-B995-2697B3BDE38B}" destId="{7098E064-7180-4FFA-8837-685C1832BC4B}" srcOrd="0" destOrd="0" presId="urn:microsoft.com/office/officeart/2009/3/layout/StepUpProcess"/>
    <dgm:cxn modelId="{12076EAF-37EE-4DAC-B4D9-DBC35DE03693}" srcId="{45226533-074F-4C8B-B995-2697B3BDE38B}" destId="{35D8CFE7-1789-4FFD-966E-83124C770D76}" srcOrd="0" destOrd="0" parTransId="{CA541DFA-BB9E-4C3F-9239-D3F8DF526339}" sibTransId="{164578DD-4D3F-4A58-B017-02A5B7D9F21B}"/>
    <dgm:cxn modelId="{50E55F0E-8A78-48F0-A598-BA2A650C7D2E}" srcId="{45226533-074F-4C8B-B995-2697B3BDE38B}" destId="{4FACCB73-961A-4285-821A-ECD1D087C150}" srcOrd="3" destOrd="0" parTransId="{5EF2C5EF-D600-4E81-9F91-ECA104711B3A}" sibTransId="{8D676E6E-576C-4F41-93A3-26F8BB964442}"/>
    <dgm:cxn modelId="{FA36444F-066D-414D-886E-6AA500C105FE}" type="presOf" srcId="{F8A8979E-B8B6-4641-9B53-5F7BFC9AC65E}" destId="{C38266FC-C90F-45C9-AADB-31F16DF9E58B}" srcOrd="0" destOrd="0" presId="urn:microsoft.com/office/officeart/2009/3/layout/StepUpProcess"/>
    <dgm:cxn modelId="{5273B7F8-0359-4476-90F5-05F56AF55A19}" type="presParOf" srcId="{7098E064-7180-4FFA-8837-685C1832BC4B}" destId="{E3E536AF-8759-42D2-A5E2-A4614F576BE5}" srcOrd="0" destOrd="0" presId="urn:microsoft.com/office/officeart/2009/3/layout/StepUpProcess"/>
    <dgm:cxn modelId="{0C1FA51B-977F-45E5-8765-7760EE87C67F}" type="presParOf" srcId="{E3E536AF-8759-42D2-A5E2-A4614F576BE5}" destId="{D4713B46-6585-4326-BA44-3B762B45A96D}" srcOrd="0" destOrd="0" presId="urn:microsoft.com/office/officeart/2009/3/layout/StepUpProcess"/>
    <dgm:cxn modelId="{518F6DF8-AC2E-4502-A499-A7275860E090}" type="presParOf" srcId="{E3E536AF-8759-42D2-A5E2-A4614F576BE5}" destId="{50C0E8B0-3C74-4147-9619-83E6E091E19B}" srcOrd="1" destOrd="0" presId="urn:microsoft.com/office/officeart/2009/3/layout/StepUpProcess"/>
    <dgm:cxn modelId="{82A02E3E-2470-4C54-8769-3A8FEE00D625}" type="presParOf" srcId="{E3E536AF-8759-42D2-A5E2-A4614F576BE5}" destId="{9F8B1E2D-25A6-42BF-99DD-2D2FFA326D26}" srcOrd="2" destOrd="0" presId="urn:microsoft.com/office/officeart/2009/3/layout/StepUpProcess"/>
    <dgm:cxn modelId="{ECB09DA0-2312-420F-BB01-53C608B50D59}" type="presParOf" srcId="{7098E064-7180-4FFA-8837-685C1832BC4B}" destId="{B64E32C1-7D9A-406B-9127-8B28C0C2F0F0}" srcOrd="1" destOrd="0" presId="urn:microsoft.com/office/officeart/2009/3/layout/StepUpProcess"/>
    <dgm:cxn modelId="{C411CBDE-C8B5-4606-BECD-6ED7FD622824}" type="presParOf" srcId="{B64E32C1-7D9A-406B-9127-8B28C0C2F0F0}" destId="{0256BBB0-70A3-43AF-A61B-284F6AF5CDD4}" srcOrd="0" destOrd="0" presId="urn:microsoft.com/office/officeart/2009/3/layout/StepUpProcess"/>
    <dgm:cxn modelId="{D885435B-705B-4A72-955E-55D40602A716}" type="presParOf" srcId="{7098E064-7180-4FFA-8837-685C1832BC4B}" destId="{8E3B7420-15FD-44E7-8AF3-731D1867B1EB}" srcOrd="2" destOrd="0" presId="urn:microsoft.com/office/officeart/2009/3/layout/StepUpProcess"/>
    <dgm:cxn modelId="{BC81DE91-6F6C-4DD8-9991-7A9275E1A814}" type="presParOf" srcId="{8E3B7420-15FD-44E7-8AF3-731D1867B1EB}" destId="{2DD193CD-E43C-45F8-AC27-D30A3E98EE43}" srcOrd="0" destOrd="0" presId="urn:microsoft.com/office/officeart/2009/3/layout/StepUpProcess"/>
    <dgm:cxn modelId="{1895BB06-D961-4B54-AE47-582BE5B99D8E}" type="presParOf" srcId="{8E3B7420-15FD-44E7-8AF3-731D1867B1EB}" destId="{C38266FC-C90F-45C9-AADB-31F16DF9E58B}" srcOrd="1" destOrd="0" presId="urn:microsoft.com/office/officeart/2009/3/layout/StepUpProcess"/>
    <dgm:cxn modelId="{391D3564-2979-49E8-8BDF-CFE245DA6FF5}" type="presParOf" srcId="{8E3B7420-15FD-44E7-8AF3-731D1867B1EB}" destId="{C199E919-313D-429C-B72A-5176E611C857}" srcOrd="2" destOrd="0" presId="urn:microsoft.com/office/officeart/2009/3/layout/StepUpProcess"/>
    <dgm:cxn modelId="{24B4B63B-152F-448C-82DF-71281E7DF4CB}" type="presParOf" srcId="{7098E064-7180-4FFA-8837-685C1832BC4B}" destId="{6E133D61-B47D-4A41-B308-AFF42862E0A5}" srcOrd="3" destOrd="0" presId="urn:microsoft.com/office/officeart/2009/3/layout/StepUpProcess"/>
    <dgm:cxn modelId="{B2C7B447-EBAB-49BA-835F-1C58D80B30A1}" type="presParOf" srcId="{6E133D61-B47D-4A41-B308-AFF42862E0A5}" destId="{EBEF9B2E-6027-4013-ABAA-FF39E558A4EF}" srcOrd="0" destOrd="0" presId="urn:microsoft.com/office/officeart/2009/3/layout/StepUpProcess"/>
    <dgm:cxn modelId="{1C83A419-568F-4DCF-8953-85DBE87FA4C6}" type="presParOf" srcId="{7098E064-7180-4FFA-8837-685C1832BC4B}" destId="{AF2C5126-D971-46F7-B159-B3DA3D1DD0B5}" srcOrd="4" destOrd="0" presId="urn:microsoft.com/office/officeart/2009/3/layout/StepUpProcess"/>
    <dgm:cxn modelId="{7BFB0B71-64C3-4381-AC58-6AB3A9FCB299}" type="presParOf" srcId="{AF2C5126-D971-46F7-B159-B3DA3D1DD0B5}" destId="{C374A21B-758C-487C-B136-C2BC3BB9A8D1}" srcOrd="0" destOrd="0" presId="urn:microsoft.com/office/officeart/2009/3/layout/StepUpProcess"/>
    <dgm:cxn modelId="{2DB06B9F-920B-48EC-8F42-039972F1C777}" type="presParOf" srcId="{AF2C5126-D971-46F7-B159-B3DA3D1DD0B5}" destId="{CCE25D58-8E1E-4BE4-BA39-548FDCD67614}" srcOrd="1" destOrd="0" presId="urn:microsoft.com/office/officeart/2009/3/layout/StepUpProcess"/>
    <dgm:cxn modelId="{3338BE2A-A2F2-460E-8FD0-D3F8B96F2F35}" type="presParOf" srcId="{AF2C5126-D971-46F7-B159-B3DA3D1DD0B5}" destId="{86F20CB7-E535-43EA-BCD5-2D62C8D7D602}" srcOrd="2" destOrd="0" presId="urn:microsoft.com/office/officeart/2009/3/layout/StepUpProcess"/>
    <dgm:cxn modelId="{C347E667-7404-4219-9F20-1753F7411863}" type="presParOf" srcId="{7098E064-7180-4FFA-8837-685C1832BC4B}" destId="{2DE209CB-99BA-4982-A047-942EB76B34B7}" srcOrd="5" destOrd="0" presId="urn:microsoft.com/office/officeart/2009/3/layout/StepUpProcess"/>
    <dgm:cxn modelId="{6092D318-13A6-4DD0-927D-CA77523110B1}" type="presParOf" srcId="{2DE209CB-99BA-4982-A047-942EB76B34B7}" destId="{57A43E5D-8361-41D1-9CB2-13536BCF62FE}" srcOrd="0" destOrd="0" presId="urn:microsoft.com/office/officeart/2009/3/layout/StepUpProcess"/>
    <dgm:cxn modelId="{EAC828FA-2E2A-43F3-99AD-B524F3058F11}" type="presParOf" srcId="{7098E064-7180-4FFA-8837-685C1832BC4B}" destId="{8CDAA7EF-DB74-48F2-96B1-3467344BFAE3}" srcOrd="6" destOrd="0" presId="urn:microsoft.com/office/officeart/2009/3/layout/StepUpProcess"/>
    <dgm:cxn modelId="{F1FEC895-C48E-4067-A19C-7B99403F3339}" type="presParOf" srcId="{8CDAA7EF-DB74-48F2-96B1-3467344BFAE3}" destId="{405B4C2E-63D5-41DB-8020-4F6E5ADB6322}" srcOrd="0" destOrd="0" presId="urn:microsoft.com/office/officeart/2009/3/layout/StepUpProcess"/>
    <dgm:cxn modelId="{DD892AEE-D227-4115-A818-30A0C4E3BD4A}" type="presParOf" srcId="{8CDAA7EF-DB74-48F2-96B1-3467344BFAE3}" destId="{AE02A0FA-7DC9-47C1-8709-5312DDC89585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2BF0719-181B-4A0A-9DB9-B951641C7CB1}">
      <dsp:nvSpPr>
        <dsp:cNvPr id="0" name=""/>
        <dsp:cNvSpPr/>
      </dsp:nvSpPr>
      <dsp:spPr>
        <a:xfrm>
          <a:off x="162270" y="72007"/>
          <a:ext cx="2245493" cy="727903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КОММЕРЧЕСКИЕ</a:t>
          </a:r>
          <a:endParaRPr lang="ru-RU" sz="1200" b="1" kern="1200" dirty="0">
            <a:ln>
              <a:solidFill>
                <a:srgbClr val="002060"/>
              </a:solidFill>
            </a:ln>
            <a:solidFill>
              <a:srgbClr val="000099"/>
            </a:solidFill>
          </a:endParaRPr>
        </a:p>
      </dsp:txBody>
      <dsp:txXfrm>
        <a:off x="183590" y="93327"/>
        <a:ext cx="2202853" cy="685263"/>
      </dsp:txXfrm>
    </dsp:sp>
    <dsp:sp modelId="{C840ABA9-036C-4F0E-A2E3-5253E4FCEA62}">
      <dsp:nvSpPr>
        <dsp:cNvPr id="0" name=""/>
        <dsp:cNvSpPr/>
      </dsp:nvSpPr>
      <dsp:spPr>
        <a:xfrm>
          <a:off x="386820" y="799910"/>
          <a:ext cx="351513" cy="5001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0142"/>
              </a:lnTo>
              <a:lnTo>
                <a:pt x="351513" y="50014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536BD1-E61F-4642-8F5D-B1499F36E176}">
      <dsp:nvSpPr>
        <dsp:cNvPr id="0" name=""/>
        <dsp:cNvSpPr/>
      </dsp:nvSpPr>
      <dsp:spPr>
        <a:xfrm>
          <a:off x="738333" y="936101"/>
          <a:ext cx="2432174" cy="727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u="sng" kern="120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ПРОИЗВОДСТВЕННЫЙ  КООПЕРАТИВ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 smtClean="0">
              <a:solidFill>
                <a:srgbClr val="000099"/>
              </a:solidFill>
            </a:rPr>
            <a:t>(</a:t>
          </a:r>
          <a:r>
            <a:rPr lang="ru-RU" sz="1000" i="1" u="none" kern="1200" dirty="0" smtClean="0">
              <a:solidFill>
                <a:srgbClr val="000099"/>
              </a:solidFill>
            </a:rPr>
            <a:t>добровольное </a:t>
          </a:r>
          <a:r>
            <a:rPr lang="ru-RU" sz="1000" b="1" i="1" u="none" kern="1200" dirty="0" smtClean="0">
              <a:solidFill>
                <a:srgbClr val="000099"/>
              </a:solidFill>
            </a:rPr>
            <a:t>объединение граждан </a:t>
          </a:r>
          <a:r>
            <a:rPr lang="ru-RU" sz="1050" i="1" kern="1200" dirty="0" smtClean="0">
              <a:solidFill>
                <a:srgbClr val="000099"/>
              </a:solidFill>
            </a:rPr>
            <a:t>)</a:t>
          </a:r>
          <a:endParaRPr lang="ru-RU" sz="1050" i="1" kern="1200" dirty="0">
            <a:solidFill>
              <a:srgbClr val="000099"/>
            </a:solidFill>
          </a:endParaRPr>
        </a:p>
      </dsp:txBody>
      <dsp:txXfrm>
        <a:off x="759653" y="957421"/>
        <a:ext cx="2389534" cy="685263"/>
      </dsp:txXfrm>
    </dsp:sp>
    <dsp:sp modelId="{30EACF48-C249-4072-BB7B-92B5DDCD9789}">
      <dsp:nvSpPr>
        <dsp:cNvPr id="0" name=""/>
        <dsp:cNvSpPr/>
      </dsp:nvSpPr>
      <dsp:spPr>
        <a:xfrm>
          <a:off x="386820" y="799910"/>
          <a:ext cx="334253" cy="16338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33862"/>
              </a:lnTo>
              <a:lnTo>
                <a:pt x="334253" y="1633862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4A92AA6-7DB8-4B5C-AE02-3FE105B616E8}">
      <dsp:nvSpPr>
        <dsp:cNvPr id="0" name=""/>
        <dsp:cNvSpPr/>
      </dsp:nvSpPr>
      <dsp:spPr>
        <a:xfrm>
          <a:off x="721073" y="1888424"/>
          <a:ext cx="2562358" cy="109069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u="sng" kern="120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СЕЛЬСКОХОЗЯЙСТВЕННЫЙ ПРОИЗВОДСТВЕННЫЙ  КООПЕРАТИВ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i="1" kern="1200" dirty="0" smtClean="0">
              <a:solidFill>
                <a:srgbClr val="000099"/>
              </a:solidFill>
            </a:rPr>
            <a:t>(организация, созданная </a:t>
          </a:r>
          <a:r>
            <a:rPr lang="ru-RU" sz="1000" b="1" i="1" u="none" kern="1200" dirty="0" smtClean="0">
              <a:solidFill>
                <a:srgbClr val="000099"/>
              </a:solidFill>
            </a:rPr>
            <a:t>сельскохозяйственными товаропроизводителями и (или) ведущими личные подсобные хозяйства  гражданами)</a:t>
          </a:r>
          <a:endParaRPr lang="ru-RU" sz="1000" b="1" i="1" u="none" kern="1200" dirty="0">
            <a:solidFill>
              <a:srgbClr val="000099"/>
            </a:solidFill>
          </a:endParaRPr>
        </a:p>
      </dsp:txBody>
      <dsp:txXfrm>
        <a:off x="753018" y="1920369"/>
        <a:ext cx="2498468" cy="1026807"/>
      </dsp:txXfrm>
    </dsp:sp>
    <dsp:sp modelId="{C4966355-DD00-44A4-9DD2-ECC271EFAD42}">
      <dsp:nvSpPr>
        <dsp:cNvPr id="0" name=""/>
        <dsp:cNvSpPr/>
      </dsp:nvSpPr>
      <dsp:spPr>
        <a:xfrm>
          <a:off x="3263015" y="71097"/>
          <a:ext cx="2685001" cy="727903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НЕКОММЕРЧЕСКИЕ</a:t>
          </a:r>
          <a:endParaRPr lang="ru-RU" sz="1200" b="1" kern="1200" dirty="0">
            <a:solidFill>
              <a:srgbClr val="000099"/>
            </a:solidFill>
          </a:endParaRPr>
        </a:p>
      </dsp:txBody>
      <dsp:txXfrm>
        <a:off x="3284335" y="92417"/>
        <a:ext cx="2642361" cy="685263"/>
      </dsp:txXfrm>
    </dsp:sp>
    <dsp:sp modelId="{DBB19774-DBF3-4D31-89CC-02434FE5C614}">
      <dsp:nvSpPr>
        <dsp:cNvPr id="0" name=""/>
        <dsp:cNvSpPr/>
      </dsp:nvSpPr>
      <dsp:spPr>
        <a:xfrm>
          <a:off x="3531516" y="799001"/>
          <a:ext cx="510670" cy="4860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6064"/>
              </a:lnTo>
              <a:lnTo>
                <a:pt x="510670" y="48606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BF4E567-7F29-47AF-821A-60ACE80135DA}">
      <dsp:nvSpPr>
        <dsp:cNvPr id="0" name=""/>
        <dsp:cNvSpPr/>
      </dsp:nvSpPr>
      <dsp:spPr>
        <a:xfrm>
          <a:off x="4042186" y="921114"/>
          <a:ext cx="2617656" cy="7279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i="0" u="sng" kern="1200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Потребительское общество</a:t>
          </a:r>
          <a:r>
            <a:rPr lang="ru-RU" sz="900" u="sng" kern="1200" dirty="0" smtClean="0">
              <a:ln>
                <a:solidFill>
                  <a:srgbClr val="002060"/>
                </a:solidFill>
              </a:ln>
            </a:rPr>
            <a:t>,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i="1" u="none" kern="1200" dirty="0" smtClean="0">
              <a:solidFill>
                <a:srgbClr val="000099"/>
              </a:solidFill>
            </a:rPr>
            <a:t>(созданное гражданами  в виде потребительского кооператива)</a:t>
          </a:r>
          <a:endParaRPr lang="ru-RU" sz="900" u="none" kern="1200" dirty="0"/>
        </a:p>
      </dsp:txBody>
      <dsp:txXfrm>
        <a:off x="4063506" y="942434"/>
        <a:ext cx="2575016" cy="685263"/>
      </dsp:txXfrm>
    </dsp:sp>
    <dsp:sp modelId="{D4DBE9E9-F025-479F-A482-7195EB9B144A}">
      <dsp:nvSpPr>
        <dsp:cNvPr id="0" name=""/>
        <dsp:cNvSpPr/>
      </dsp:nvSpPr>
      <dsp:spPr>
        <a:xfrm>
          <a:off x="3531516" y="799001"/>
          <a:ext cx="510670" cy="15892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89296"/>
              </a:lnTo>
              <a:lnTo>
                <a:pt x="510670" y="1589296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FE1659B-82D0-4E18-A811-21A257F962A7}">
      <dsp:nvSpPr>
        <dsp:cNvPr id="0" name=""/>
        <dsp:cNvSpPr/>
      </dsp:nvSpPr>
      <dsp:spPr>
        <a:xfrm>
          <a:off x="4042186" y="1805385"/>
          <a:ext cx="2634927" cy="116582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900" b="1" u="sng" kern="1200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Потребительский  сельскохозяйственный кооператив</a:t>
          </a:r>
          <a:r>
            <a:rPr lang="ru-RU" sz="500" b="1" u="sng" kern="1200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,</a:t>
          </a:r>
        </a:p>
        <a:p>
          <a:pPr lvl="0" algn="ctr" defTabSz="40005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900" b="1" kern="1200" cap="all" baseline="0" dirty="0" smtClean="0">
              <a:solidFill>
                <a:srgbClr val="000099"/>
              </a:solidFill>
            </a:rPr>
            <a:t>(с</a:t>
          </a:r>
          <a:r>
            <a:rPr lang="ru-RU" sz="900" b="1" i="1" u="sng" kern="1200" cap="none" baseline="0" dirty="0" smtClean="0">
              <a:solidFill>
                <a:srgbClr val="000099"/>
              </a:solidFill>
            </a:rPr>
            <a:t>озданный в виде  перерабатывающего, снабженческо-сбытового, обслуживающего, садоводческого и других специализированных кооперативов)</a:t>
          </a:r>
          <a:endParaRPr lang="ru-RU" sz="900" b="1" i="1" u="sng" kern="1200" cap="none" baseline="0" dirty="0">
            <a:solidFill>
              <a:srgbClr val="000099"/>
            </a:solidFill>
          </a:endParaRPr>
        </a:p>
      </dsp:txBody>
      <dsp:txXfrm>
        <a:off x="4076332" y="1839531"/>
        <a:ext cx="2566635" cy="1097532"/>
      </dsp:txXfrm>
    </dsp:sp>
    <dsp:sp modelId="{BF656C43-86E6-4C9F-B69F-1760415E6370}">
      <dsp:nvSpPr>
        <dsp:cNvPr id="0" name=""/>
        <dsp:cNvSpPr/>
      </dsp:nvSpPr>
      <dsp:spPr>
        <a:xfrm>
          <a:off x="3531516" y="799001"/>
          <a:ext cx="521641" cy="297526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75264"/>
              </a:lnTo>
              <a:lnTo>
                <a:pt x="521641" y="2975264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A321AAF-6EC7-465A-B80B-B2DB74F8FB0C}">
      <dsp:nvSpPr>
        <dsp:cNvPr id="0" name=""/>
        <dsp:cNvSpPr/>
      </dsp:nvSpPr>
      <dsp:spPr>
        <a:xfrm>
          <a:off x="4053157" y="3169734"/>
          <a:ext cx="2606813" cy="12090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145" tIns="11430" rIns="17145" bIns="1143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u="sng" kern="1200" cap="all" baseline="0" dirty="0" smtClean="0">
              <a:ln>
                <a:solidFill>
                  <a:srgbClr val="002060"/>
                </a:solidFill>
              </a:ln>
              <a:solidFill>
                <a:srgbClr val="000099"/>
              </a:solidFill>
            </a:rPr>
            <a:t>Кредитный кооператив</a:t>
          </a:r>
          <a:r>
            <a:rPr lang="ru-RU" sz="900" kern="1200" dirty="0" smtClean="0">
              <a:ln>
                <a:solidFill>
                  <a:srgbClr val="002060"/>
                </a:solidFill>
              </a:ln>
            </a:rPr>
            <a:t>, </a:t>
          </a:r>
        </a:p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i="1" kern="1200" dirty="0" smtClean="0">
              <a:solidFill>
                <a:srgbClr val="000099"/>
              </a:solidFill>
            </a:rPr>
            <a:t>(созданный в виде кредитного потребительского кооператива, кредитного </a:t>
          </a:r>
          <a:r>
            <a:rPr lang="ru-RU" sz="900" b="1" i="1" kern="1200" dirty="0" err="1" smtClean="0">
              <a:solidFill>
                <a:srgbClr val="000099"/>
              </a:solidFill>
            </a:rPr>
            <a:t>сельскохозяйственнного</a:t>
          </a:r>
          <a:r>
            <a:rPr lang="ru-RU" sz="900" b="1" i="1" kern="1200" dirty="0" smtClean="0">
              <a:solidFill>
                <a:srgbClr val="000099"/>
              </a:solidFill>
            </a:rPr>
            <a:t> потребительского кооператива, кредитного потребительского кооператива граждан)</a:t>
          </a:r>
          <a:endParaRPr lang="ru-RU" sz="900" b="1" i="1" kern="1200" dirty="0">
            <a:solidFill>
              <a:srgbClr val="000099"/>
            </a:solidFill>
          </a:endParaRPr>
        </a:p>
      </dsp:txBody>
      <dsp:txXfrm>
        <a:off x="4088569" y="3205146"/>
        <a:ext cx="2535989" cy="11382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6DE60A-F872-489B-8433-D955C08597DA}">
      <dsp:nvSpPr>
        <dsp:cNvPr id="0" name=""/>
        <dsp:cNvSpPr/>
      </dsp:nvSpPr>
      <dsp:spPr>
        <a:xfrm rot="16200000">
          <a:off x="470289" y="-470289"/>
          <a:ext cx="892975" cy="1833554"/>
        </a:xfrm>
        <a:prstGeom prst="round1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rPr>
            <a:t>Производственный кооператив, созданный на базе ЛПХ</a:t>
          </a:r>
          <a:endParaRPr lang="ru-RU" sz="1000" b="1" kern="1200" dirty="0">
            <a:ln>
              <a:solidFill>
                <a:schemeClr val="bg1"/>
              </a:solidFill>
            </a:ln>
            <a:solidFill>
              <a:schemeClr val="bg1"/>
            </a:solidFill>
          </a:endParaRPr>
        </a:p>
      </dsp:txBody>
      <dsp:txXfrm rot="5400000">
        <a:off x="0" y="0"/>
        <a:ext cx="1833554" cy="669731"/>
      </dsp:txXfrm>
    </dsp:sp>
    <dsp:sp modelId="{4D404690-E393-4770-A2AC-A8E79A868FC6}">
      <dsp:nvSpPr>
        <dsp:cNvPr id="0" name=""/>
        <dsp:cNvSpPr/>
      </dsp:nvSpPr>
      <dsp:spPr>
        <a:xfrm>
          <a:off x="1833554" y="0"/>
          <a:ext cx="1833554" cy="892975"/>
        </a:xfrm>
        <a:prstGeom prst="round1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chemeClr val="bg1"/>
                </a:solidFill>
              </a:ln>
            </a:rPr>
            <a:t>Производственный кооператив, созданный на базе ЛПХ</a:t>
          </a:r>
          <a:endParaRPr lang="ru-RU" sz="1000" b="1" kern="1200" dirty="0">
            <a:ln>
              <a:solidFill>
                <a:schemeClr val="bg1"/>
              </a:solidFill>
            </a:ln>
          </a:endParaRPr>
        </a:p>
      </dsp:txBody>
      <dsp:txXfrm>
        <a:off x="1833554" y="0"/>
        <a:ext cx="1833554" cy="669731"/>
      </dsp:txXfrm>
    </dsp:sp>
    <dsp:sp modelId="{E364157B-452D-4BB2-B2B5-DC97520727CE}">
      <dsp:nvSpPr>
        <dsp:cNvPr id="0" name=""/>
        <dsp:cNvSpPr/>
      </dsp:nvSpPr>
      <dsp:spPr>
        <a:xfrm rot="10800000">
          <a:off x="0" y="892975"/>
          <a:ext cx="1833554" cy="892975"/>
        </a:xfrm>
        <a:prstGeom prst="round1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chemeClr val="bg1"/>
                </a:solidFill>
              </a:ln>
            </a:rPr>
            <a:t>Сельскохозяйственный потребительский перерабатывающий кооператив</a:t>
          </a:r>
          <a:endParaRPr lang="ru-RU" sz="1000" b="1" kern="1200" dirty="0">
            <a:ln>
              <a:solidFill>
                <a:schemeClr val="bg1"/>
              </a:solidFill>
            </a:ln>
          </a:endParaRPr>
        </a:p>
      </dsp:txBody>
      <dsp:txXfrm rot="10800000">
        <a:off x="0" y="1116218"/>
        <a:ext cx="1833554" cy="669731"/>
      </dsp:txXfrm>
    </dsp:sp>
    <dsp:sp modelId="{BE2315D9-EDB9-4781-AE54-D8FBBE89AAD1}">
      <dsp:nvSpPr>
        <dsp:cNvPr id="0" name=""/>
        <dsp:cNvSpPr/>
      </dsp:nvSpPr>
      <dsp:spPr>
        <a:xfrm rot="5400000">
          <a:off x="2303843" y="422685"/>
          <a:ext cx="892975" cy="1833554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chemeClr val="bg1"/>
                </a:solidFill>
              </a:ln>
              <a:effectLst/>
            </a:rPr>
            <a:t>Сельскохозяйственный кредитный потребительский кооператив</a:t>
          </a:r>
          <a:endParaRPr lang="ru-RU" sz="1000" b="1" kern="1200" dirty="0">
            <a:ln>
              <a:solidFill>
                <a:schemeClr val="bg1"/>
              </a:solidFill>
            </a:ln>
            <a:effectLst/>
          </a:endParaRPr>
        </a:p>
      </dsp:txBody>
      <dsp:txXfrm rot="-5400000">
        <a:off x="1833554" y="1116218"/>
        <a:ext cx="1833554" cy="669731"/>
      </dsp:txXfrm>
    </dsp:sp>
    <dsp:sp modelId="{8DAF9B43-6973-4FED-B527-7C4338D47020}">
      <dsp:nvSpPr>
        <dsp:cNvPr id="0" name=""/>
        <dsp:cNvSpPr/>
      </dsp:nvSpPr>
      <dsp:spPr>
        <a:xfrm>
          <a:off x="1283487" y="669731"/>
          <a:ext cx="1100132" cy="446487"/>
        </a:xfrm>
        <a:prstGeom prst="roundRect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rgbClr val="002060"/>
                </a:solidFill>
              </a:ln>
              <a:solidFill>
                <a:srgbClr val="002060"/>
              </a:solidFill>
            </a:rPr>
            <a:t>СЕЛЬСКОЕ ПОСЕЛЕНИЕ</a:t>
          </a:r>
          <a:endParaRPr lang="ru-RU" sz="1000" b="1" kern="1200" dirty="0">
            <a:ln>
              <a:solidFill>
                <a:srgbClr val="002060"/>
              </a:solidFill>
            </a:ln>
            <a:solidFill>
              <a:srgbClr val="002060"/>
            </a:solidFill>
          </a:endParaRPr>
        </a:p>
      </dsp:txBody>
      <dsp:txXfrm>
        <a:off x="1305283" y="691527"/>
        <a:ext cx="1056540" cy="40289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3CCA2B-64B7-4D00-81E7-87C09BED7CD6}">
      <dsp:nvSpPr>
        <dsp:cNvPr id="0" name=""/>
        <dsp:cNvSpPr/>
      </dsp:nvSpPr>
      <dsp:spPr>
        <a:xfrm rot="3715434">
          <a:off x="815658" y="2803377"/>
          <a:ext cx="727488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727488" y="3190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239EA2-A2BF-41E2-BDCF-5DD631C91625}">
      <dsp:nvSpPr>
        <dsp:cNvPr id="0" name=""/>
        <dsp:cNvSpPr/>
      </dsp:nvSpPr>
      <dsp:spPr>
        <a:xfrm rot="1323294">
          <a:off x="1230843" y="2265031"/>
          <a:ext cx="470831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470831" y="3190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04E20C-C095-4703-BACE-86816AABCADB}">
      <dsp:nvSpPr>
        <dsp:cNvPr id="0" name=""/>
        <dsp:cNvSpPr/>
      </dsp:nvSpPr>
      <dsp:spPr>
        <a:xfrm rot="20217084">
          <a:off x="1235397" y="1687481"/>
          <a:ext cx="317491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317491" y="3190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CC8173-E25E-449F-83F7-CBE68C8DA0FE}">
      <dsp:nvSpPr>
        <dsp:cNvPr id="0" name=""/>
        <dsp:cNvSpPr/>
      </dsp:nvSpPr>
      <dsp:spPr>
        <a:xfrm rot="18310682">
          <a:off x="926207" y="1126217"/>
          <a:ext cx="802735" cy="63808"/>
        </a:xfrm>
        <a:custGeom>
          <a:avLst/>
          <a:gdLst/>
          <a:ahLst/>
          <a:cxnLst/>
          <a:rect l="0" t="0" r="0" b="0"/>
          <a:pathLst>
            <a:path>
              <a:moveTo>
                <a:pt x="0" y="31904"/>
              </a:moveTo>
              <a:lnTo>
                <a:pt x="802735" y="31904"/>
              </a:lnTo>
            </a:path>
          </a:pathLst>
        </a:cu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53D5CD-94BA-4827-BDE1-72C7FCFA2827}">
      <dsp:nvSpPr>
        <dsp:cNvPr id="0" name=""/>
        <dsp:cNvSpPr/>
      </dsp:nvSpPr>
      <dsp:spPr>
        <a:xfrm>
          <a:off x="-403" y="1265867"/>
          <a:ext cx="1468793" cy="1468793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91F5C4-FCFF-4037-A33C-C156BE8FE767}">
      <dsp:nvSpPr>
        <dsp:cNvPr id="0" name=""/>
        <dsp:cNvSpPr/>
      </dsp:nvSpPr>
      <dsp:spPr>
        <a:xfrm>
          <a:off x="1246706" y="0"/>
          <a:ext cx="1173171" cy="88127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1418513" y="129060"/>
        <a:ext cx="829557" cy="623155"/>
      </dsp:txXfrm>
    </dsp:sp>
    <dsp:sp modelId="{9E6E258C-FEEA-4C13-91A3-D8EEBF6BB1AA}">
      <dsp:nvSpPr>
        <dsp:cNvPr id="0" name=""/>
        <dsp:cNvSpPr/>
      </dsp:nvSpPr>
      <dsp:spPr>
        <a:xfrm>
          <a:off x="2143135" y="0"/>
          <a:ext cx="1759757" cy="881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>
              <a:solidFill>
                <a:srgbClr val="002060"/>
              </a:solidFill>
            </a:rPr>
            <a:t>Сельскохозяйственный снабженческо-сбытовой  кооператив (второго уровня)</a:t>
          </a:r>
          <a:endParaRPr lang="ru-RU" sz="900" b="1" kern="1200" dirty="0">
            <a:solidFill>
              <a:srgbClr val="002060"/>
            </a:solidFill>
          </a:endParaRPr>
        </a:p>
      </dsp:txBody>
      <dsp:txXfrm>
        <a:off x="2143135" y="0"/>
        <a:ext cx="1759757" cy="881275"/>
      </dsp:txXfrm>
    </dsp:sp>
    <dsp:sp modelId="{3B0926AB-4308-4930-AF91-6FF63DDE6A69}">
      <dsp:nvSpPr>
        <dsp:cNvPr id="0" name=""/>
        <dsp:cNvSpPr/>
      </dsp:nvSpPr>
      <dsp:spPr>
        <a:xfrm>
          <a:off x="1476420" y="1010351"/>
          <a:ext cx="1097073" cy="88127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1637083" y="1139411"/>
        <a:ext cx="775747" cy="623155"/>
      </dsp:txXfrm>
    </dsp:sp>
    <dsp:sp modelId="{6E349B75-30D5-45B9-BE07-E657B5289716}">
      <dsp:nvSpPr>
        <dsp:cNvPr id="0" name=""/>
        <dsp:cNvSpPr/>
      </dsp:nvSpPr>
      <dsp:spPr>
        <a:xfrm>
          <a:off x="2391874" y="1010351"/>
          <a:ext cx="1645610" cy="881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>
              <a:solidFill>
                <a:srgbClr val="002060"/>
              </a:solidFill>
            </a:rPr>
            <a:t>Сельскохозяйственный кредитный потребительский кооператив (второго уровня)</a:t>
          </a:r>
          <a:endParaRPr lang="ru-RU" sz="900" b="1" kern="1200" dirty="0">
            <a:solidFill>
              <a:srgbClr val="002060"/>
            </a:solidFill>
          </a:endParaRPr>
        </a:p>
      </dsp:txBody>
      <dsp:txXfrm>
        <a:off x="2391874" y="1010351"/>
        <a:ext cx="1645610" cy="881275"/>
      </dsp:txXfrm>
    </dsp:sp>
    <dsp:sp modelId="{FE1B11D8-3281-4535-991F-45937CB9C839}">
      <dsp:nvSpPr>
        <dsp:cNvPr id="0" name=""/>
        <dsp:cNvSpPr/>
      </dsp:nvSpPr>
      <dsp:spPr>
        <a:xfrm>
          <a:off x="1637570" y="2130157"/>
          <a:ext cx="1009298" cy="88127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 dirty="0"/>
        </a:p>
      </dsp:txBody>
      <dsp:txXfrm>
        <a:off x="1785378" y="2259217"/>
        <a:ext cx="713682" cy="623155"/>
      </dsp:txXfrm>
    </dsp:sp>
    <dsp:sp modelId="{71749D40-B0F5-494C-AC18-ABDA0F9D4DE3}">
      <dsp:nvSpPr>
        <dsp:cNvPr id="0" name=""/>
        <dsp:cNvSpPr/>
      </dsp:nvSpPr>
      <dsp:spPr>
        <a:xfrm>
          <a:off x="2574968" y="2130157"/>
          <a:ext cx="1513948" cy="881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>
              <a:solidFill>
                <a:srgbClr val="002060"/>
              </a:solidFill>
            </a:rPr>
            <a:t>Оптово-логистический центр (кооперативный рынок)</a:t>
          </a:r>
          <a:endParaRPr lang="ru-RU" sz="900" b="1" kern="1200" dirty="0">
            <a:solidFill>
              <a:srgbClr val="002060"/>
            </a:solidFill>
          </a:endParaRPr>
        </a:p>
      </dsp:txBody>
      <dsp:txXfrm>
        <a:off x="2574968" y="2130157"/>
        <a:ext cx="1513948" cy="881275"/>
      </dsp:txXfrm>
    </dsp:sp>
    <dsp:sp modelId="{AE2A70A1-797D-4751-B6A4-001D65EED688}">
      <dsp:nvSpPr>
        <dsp:cNvPr id="0" name=""/>
        <dsp:cNvSpPr/>
      </dsp:nvSpPr>
      <dsp:spPr>
        <a:xfrm>
          <a:off x="1035776" y="3118346"/>
          <a:ext cx="1059319" cy="88127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b="1" kern="1200" dirty="0">
            <a:solidFill>
              <a:srgbClr val="002060"/>
            </a:solidFill>
          </a:endParaRPr>
        </a:p>
      </dsp:txBody>
      <dsp:txXfrm>
        <a:off x="1190910" y="3247406"/>
        <a:ext cx="749051" cy="623155"/>
      </dsp:txXfrm>
    </dsp:sp>
    <dsp:sp modelId="{2E8CB873-7536-4693-88B8-AFC302F9EFD6}">
      <dsp:nvSpPr>
        <dsp:cNvPr id="0" name=""/>
        <dsp:cNvSpPr/>
      </dsp:nvSpPr>
      <dsp:spPr>
        <a:xfrm>
          <a:off x="1960668" y="3118346"/>
          <a:ext cx="1588979" cy="881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b="1" kern="1200" dirty="0" smtClean="0">
              <a:solidFill>
                <a:srgbClr val="002060"/>
              </a:solidFill>
            </a:rPr>
            <a:t>Информационно-консультационный кооператив</a:t>
          </a:r>
          <a:endParaRPr lang="ru-RU" sz="900" b="1" kern="1200" dirty="0">
            <a:solidFill>
              <a:srgbClr val="002060"/>
            </a:solidFill>
          </a:endParaRPr>
        </a:p>
      </dsp:txBody>
      <dsp:txXfrm>
        <a:off x="1960668" y="3118346"/>
        <a:ext cx="1588979" cy="88127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679D0F-BD3E-41F0-A600-C8BDA97E2746}">
      <dsp:nvSpPr>
        <dsp:cNvPr id="0" name=""/>
        <dsp:cNvSpPr/>
      </dsp:nvSpPr>
      <dsp:spPr>
        <a:xfrm rot="16200000">
          <a:off x="404810" y="-404810"/>
          <a:ext cx="1000132" cy="1809752"/>
        </a:xfrm>
        <a:prstGeom prst="round1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chemeClr val="bg1"/>
                </a:solidFill>
              </a:ln>
            </a:rPr>
            <a:t>Сельскохозяйственный производственный кооператив, созданный жителями поселения </a:t>
          </a:r>
          <a:endParaRPr lang="ru-RU" sz="1000" b="1" kern="1200" dirty="0">
            <a:ln>
              <a:solidFill>
                <a:schemeClr val="bg1"/>
              </a:solidFill>
            </a:ln>
          </a:endParaRPr>
        </a:p>
      </dsp:txBody>
      <dsp:txXfrm rot="5400000">
        <a:off x="0" y="0"/>
        <a:ext cx="1809752" cy="750099"/>
      </dsp:txXfrm>
    </dsp:sp>
    <dsp:sp modelId="{E0CC5297-AF0F-4778-B50D-68F82A223925}">
      <dsp:nvSpPr>
        <dsp:cNvPr id="0" name=""/>
        <dsp:cNvSpPr/>
      </dsp:nvSpPr>
      <dsp:spPr>
        <a:xfrm>
          <a:off x="1809752" y="0"/>
          <a:ext cx="1809752" cy="1000132"/>
        </a:xfrm>
        <a:prstGeom prst="round1Rect">
          <a:avLst/>
        </a:prstGeom>
        <a:solidFill>
          <a:schemeClr val="accent5">
            <a:hueOff val="-4673100"/>
            <a:satOff val="6871"/>
            <a:lumOff val="5882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Сельскохозяйственный кредитный потребительский кооператив</a:t>
          </a:r>
          <a:endParaRPr lang="ru-RU" sz="1000" b="1" kern="1200" dirty="0"/>
        </a:p>
      </dsp:txBody>
      <dsp:txXfrm>
        <a:off x="1809752" y="0"/>
        <a:ext cx="1809752" cy="750099"/>
      </dsp:txXfrm>
    </dsp:sp>
    <dsp:sp modelId="{296DC6A8-0115-4556-895B-2B33510BB8DE}">
      <dsp:nvSpPr>
        <dsp:cNvPr id="0" name=""/>
        <dsp:cNvSpPr/>
      </dsp:nvSpPr>
      <dsp:spPr>
        <a:xfrm rot="10800000">
          <a:off x="0" y="1000132"/>
          <a:ext cx="1809752" cy="1000132"/>
        </a:xfrm>
        <a:prstGeom prst="round1Rect">
          <a:avLst/>
        </a:prstGeom>
        <a:solidFill>
          <a:schemeClr val="accent5">
            <a:hueOff val="-9346199"/>
            <a:satOff val="13742"/>
            <a:lumOff val="11765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3435CC-A017-4630-A908-F50CCEA499F1}">
      <dsp:nvSpPr>
        <dsp:cNvPr id="0" name=""/>
        <dsp:cNvSpPr/>
      </dsp:nvSpPr>
      <dsp:spPr>
        <a:xfrm rot="5400000">
          <a:off x="2214562" y="595322"/>
          <a:ext cx="1000132" cy="1809752"/>
        </a:xfrm>
        <a:prstGeom prst="round1Rect">
          <a:avLst/>
        </a:prstGeom>
        <a:solidFill>
          <a:schemeClr val="accent5">
            <a:hueOff val="-14019298"/>
            <a:satOff val="20613"/>
            <a:lumOff val="1764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A01947-26F4-4D8C-8D50-46D9C13F9663}">
      <dsp:nvSpPr>
        <dsp:cNvPr id="0" name=""/>
        <dsp:cNvSpPr/>
      </dsp:nvSpPr>
      <dsp:spPr>
        <a:xfrm>
          <a:off x="1266826" y="750099"/>
          <a:ext cx="1085851" cy="500066"/>
        </a:xfrm>
        <a:prstGeom prst="roundRect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u="none" kern="12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СЕЛЬСКОЕ ПОСЕЛЕНИЕ</a:t>
          </a:r>
          <a:endParaRPr lang="ru-RU" sz="1000" b="1" u="none" kern="1200" dirty="0">
            <a:solidFill>
              <a:srgbClr val="00206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291237" y="774510"/>
        <a:ext cx="1037029" cy="45124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135D6-0382-4091-B512-373115E9477C}">
      <dsp:nvSpPr>
        <dsp:cNvPr id="0" name=""/>
        <dsp:cNvSpPr/>
      </dsp:nvSpPr>
      <dsp:spPr>
        <a:xfrm>
          <a:off x="0" y="867535"/>
          <a:ext cx="2964737" cy="352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070E2-86BF-40C0-8831-1E3E0E51A7D0}">
      <dsp:nvSpPr>
        <dsp:cNvPr id="0" name=""/>
        <dsp:cNvSpPr/>
      </dsp:nvSpPr>
      <dsp:spPr>
        <a:xfrm>
          <a:off x="223006" y="113068"/>
          <a:ext cx="3122095" cy="96110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50" b="1" kern="1200" dirty="0" smtClean="0">
            <a:solidFill>
              <a:srgbClr val="000099"/>
            </a:solidFill>
            <a:latin typeface="+mn-lt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50" b="1" kern="1200" dirty="0" smtClean="0">
            <a:solidFill>
              <a:srgbClr val="000099"/>
            </a:solidFill>
            <a:latin typeface="+mn-lt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  <a:latin typeface="+mn-lt"/>
            </a:rPr>
            <a:t>Колхоз - в создании участвуют  граждане. 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err="1" smtClean="0">
              <a:solidFill>
                <a:srgbClr val="000099"/>
              </a:solidFill>
              <a:latin typeface="+mn-lt"/>
            </a:rPr>
            <a:t>Коопхоз</a:t>
          </a:r>
          <a:r>
            <a:rPr lang="ru-RU" sz="1050" b="1" kern="1200" dirty="0" smtClean="0">
              <a:solidFill>
                <a:srgbClr val="000099"/>
              </a:solidFill>
              <a:latin typeface="+mn-lt"/>
            </a:rPr>
            <a:t> – в создании участвуют главы КФХ и граждане , ведущие личные подсобные хозяйства.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  <a:latin typeface="+mn-lt"/>
            </a:rPr>
            <a:t>Число членов не менее 5 лиц. 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50" b="1" kern="1200" dirty="0" smtClean="0">
            <a:solidFill>
              <a:srgbClr val="000099"/>
            </a:solidFill>
            <a:latin typeface="+mn-lt"/>
          </a:endParaRP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50" kern="1200" dirty="0">
            <a:solidFill>
              <a:srgbClr val="000099"/>
            </a:solidFill>
          </a:endParaRPr>
        </a:p>
      </dsp:txBody>
      <dsp:txXfrm>
        <a:off x="269923" y="159985"/>
        <a:ext cx="3028261" cy="867273"/>
      </dsp:txXfrm>
    </dsp:sp>
    <dsp:sp modelId="{83AC9405-7C79-4E87-A1D1-8C8805E57896}">
      <dsp:nvSpPr>
        <dsp:cNvPr id="0" name=""/>
        <dsp:cNvSpPr/>
      </dsp:nvSpPr>
      <dsp:spPr>
        <a:xfrm>
          <a:off x="78307" y="1487880"/>
          <a:ext cx="2964693" cy="352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38D1DE-F11E-4CE9-A28F-759000CB78F7}">
      <dsp:nvSpPr>
        <dsp:cNvPr id="0" name=""/>
        <dsp:cNvSpPr/>
      </dsp:nvSpPr>
      <dsp:spPr>
        <a:xfrm>
          <a:off x="156650" y="1301680"/>
          <a:ext cx="3125147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Участие в хозяйственной деятельности</a:t>
          </a:r>
          <a:endParaRPr lang="ru-RU" sz="1050" kern="1200" dirty="0">
            <a:solidFill>
              <a:srgbClr val="000099"/>
            </a:solidFill>
          </a:endParaRPr>
        </a:p>
      </dsp:txBody>
      <dsp:txXfrm>
        <a:off x="176825" y="1321855"/>
        <a:ext cx="3084797" cy="372930"/>
      </dsp:txXfrm>
    </dsp:sp>
    <dsp:sp modelId="{6DB29400-7960-44EA-87C4-5EB6AC9391AC}">
      <dsp:nvSpPr>
        <dsp:cNvPr id="0" name=""/>
        <dsp:cNvSpPr/>
      </dsp:nvSpPr>
      <dsp:spPr>
        <a:xfrm>
          <a:off x="0" y="2394605"/>
          <a:ext cx="3054652" cy="352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4CB101-7A3E-4AED-93D1-668753811CF8}">
      <dsp:nvSpPr>
        <dsp:cNvPr id="0" name=""/>
        <dsp:cNvSpPr/>
      </dsp:nvSpPr>
      <dsp:spPr>
        <a:xfrm>
          <a:off x="223224" y="1930975"/>
          <a:ext cx="3125147" cy="67026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Обязательное личное трудовое участие.  Число работников  кооператива не должно превышать число членов кооперативов (без учета сезонных)</a:t>
          </a:r>
          <a:endParaRPr lang="ru-RU" sz="1050" b="1" kern="1200" dirty="0">
            <a:solidFill>
              <a:srgbClr val="000099"/>
            </a:solidFill>
          </a:endParaRPr>
        </a:p>
      </dsp:txBody>
      <dsp:txXfrm>
        <a:off x="255944" y="1963695"/>
        <a:ext cx="3059707" cy="604829"/>
      </dsp:txXfrm>
    </dsp:sp>
    <dsp:sp modelId="{95545AE8-1F85-4CFB-B545-4020FF4DFEAC}">
      <dsp:nvSpPr>
        <dsp:cNvPr id="0" name=""/>
        <dsp:cNvSpPr/>
      </dsp:nvSpPr>
      <dsp:spPr>
        <a:xfrm>
          <a:off x="26653" y="3184945"/>
          <a:ext cx="3211311" cy="3528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011FC-CB97-4040-9649-804A3874739F}">
      <dsp:nvSpPr>
        <dsp:cNvPr id="0" name=""/>
        <dsp:cNvSpPr/>
      </dsp:nvSpPr>
      <dsp:spPr>
        <a:xfrm>
          <a:off x="223224" y="2823005"/>
          <a:ext cx="3125147" cy="66218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Паевые взносы  устанавливаются для всех членов  равного размера. Дополнительные паевые взносы – по решению общего собрания</a:t>
          </a:r>
          <a:endParaRPr lang="ru-RU" sz="1050" b="1" kern="1200" dirty="0">
            <a:solidFill>
              <a:srgbClr val="000099"/>
            </a:solidFill>
          </a:endParaRPr>
        </a:p>
      </dsp:txBody>
      <dsp:txXfrm>
        <a:off x="255549" y="2855330"/>
        <a:ext cx="3060497" cy="5975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6A9E93-27E6-4C97-BAC6-E377373EE753}">
      <dsp:nvSpPr>
        <dsp:cNvPr id="0" name=""/>
        <dsp:cNvSpPr/>
      </dsp:nvSpPr>
      <dsp:spPr>
        <a:xfrm>
          <a:off x="213327" y="782"/>
          <a:ext cx="1796376" cy="6725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kern="1200" dirty="0">
            <a:ln>
              <a:solidFill>
                <a:schemeClr val="bg1"/>
              </a:solidFill>
            </a:ln>
          </a:endParaRPr>
        </a:p>
      </dsp:txBody>
      <dsp:txXfrm>
        <a:off x="233026" y="20481"/>
        <a:ext cx="1756978" cy="633180"/>
      </dsp:txXfrm>
    </dsp:sp>
    <dsp:sp modelId="{6650675B-4E42-4315-85C6-5C3005A9B4ED}">
      <dsp:nvSpPr>
        <dsp:cNvPr id="0" name=""/>
        <dsp:cNvSpPr/>
      </dsp:nvSpPr>
      <dsp:spPr>
        <a:xfrm>
          <a:off x="392965" y="673361"/>
          <a:ext cx="179637" cy="504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4433"/>
              </a:lnTo>
              <a:lnTo>
                <a:pt x="179637" y="50443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9E4D3F-4CEC-4B47-9874-334287AADD90}">
      <dsp:nvSpPr>
        <dsp:cNvPr id="0" name=""/>
        <dsp:cNvSpPr/>
      </dsp:nvSpPr>
      <dsp:spPr>
        <a:xfrm>
          <a:off x="572602" y="841506"/>
          <a:ext cx="2598445" cy="672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Правление  и/или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Председатель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000099"/>
              </a:solidFill>
            </a:rPr>
            <a:t>(членов кооператива менее 25 человек) </a:t>
          </a:r>
          <a:endParaRPr lang="ru-RU" sz="1000" b="1" kern="1200" dirty="0">
            <a:solidFill>
              <a:srgbClr val="000099"/>
            </a:solidFill>
          </a:endParaRPr>
        </a:p>
      </dsp:txBody>
      <dsp:txXfrm>
        <a:off x="592301" y="861205"/>
        <a:ext cx="2559047" cy="633180"/>
      </dsp:txXfrm>
    </dsp:sp>
    <dsp:sp modelId="{D4C0EB7C-EAA8-49FE-8B82-E35A44C455EA}">
      <dsp:nvSpPr>
        <dsp:cNvPr id="0" name=""/>
        <dsp:cNvSpPr/>
      </dsp:nvSpPr>
      <dsp:spPr>
        <a:xfrm>
          <a:off x="392965" y="673361"/>
          <a:ext cx="179637" cy="1345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157"/>
              </a:lnTo>
              <a:lnTo>
                <a:pt x="179637" y="13451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4E208-E943-406F-853A-7B5D6988390C}">
      <dsp:nvSpPr>
        <dsp:cNvPr id="0" name=""/>
        <dsp:cNvSpPr/>
      </dsp:nvSpPr>
      <dsp:spPr>
        <a:xfrm>
          <a:off x="572602" y="1682229"/>
          <a:ext cx="2581851" cy="672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kern="1200" dirty="0">
            <a:solidFill>
              <a:srgbClr val="000099"/>
            </a:solidFill>
          </a:endParaRPr>
        </a:p>
      </dsp:txBody>
      <dsp:txXfrm>
        <a:off x="592301" y="1701928"/>
        <a:ext cx="2542453" cy="63318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96D31-C5C5-4339-92DE-46917C7B6881}">
      <dsp:nvSpPr>
        <dsp:cNvPr id="0" name=""/>
        <dsp:cNvSpPr/>
      </dsp:nvSpPr>
      <dsp:spPr>
        <a:xfrm>
          <a:off x="2911" y="207008"/>
          <a:ext cx="870143" cy="5220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sz="9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8202" y="222299"/>
        <a:ext cx="839561" cy="491504"/>
      </dsp:txXfrm>
    </dsp:sp>
    <dsp:sp modelId="{1647D4A9-D5D4-4D2F-8614-A4B911A13057}">
      <dsp:nvSpPr>
        <dsp:cNvPr id="0" name=""/>
        <dsp:cNvSpPr/>
      </dsp:nvSpPr>
      <dsp:spPr>
        <a:xfrm>
          <a:off x="960069" y="360154"/>
          <a:ext cx="184470" cy="2157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960069" y="403313"/>
        <a:ext cx="129129" cy="129477"/>
      </dsp:txXfrm>
    </dsp:sp>
    <dsp:sp modelId="{E6ED63BC-5BDE-4DCD-A37B-ED52DC4A66FA}">
      <dsp:nvSpPr>
        <dsp:cNvPr id="0" name=""/>
        <dsp:cNvSpPr/>
      </dsp:nvSpPr>
      <dsp:spPr>
        <a:xfrm>
          <a:off x="1221112" y="207008"/>
          <a:ext cx="870143" cy="5220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Резервный фонд</a:t>
          </a:r>
          <a:endParaRPr lang="ru-RU" sz="9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236403" y="222299"/>
        <a:ext cx="839561" cy="491504"/>
      </dsp:txXfrm>
    </dsp:sp>
    <dsp:sp modelId="{07D09C0B-CBE4-4D0C-B71F-A72022F691DC}">
      <dsp:nvSpPr>
        <dsp:cNvPr id="0" name=""/>
        <dsp:cNvSpPr/>
      </dsp:nvSpPr>
      <dsp:spPr>
        <a:xfrm>
          <a:off x="2178270" y="360154"/>
          <a:ext cx="184470" cy="21579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2178270" y="403313"/>
        <a:ext cx="129129" cy="129477"/>
      </dsp:txXfrm>
    </dsp:sp>
    <dsp:sp modelId="{2CDB318B-5925-4845-A37D-A030F117025E}">
      <dsp:nvSpPr>
        <dsp:cNvPr id="0" name=""/>
        <dsp:cNvSpPr/>
      </dsp:nvSpPr>
      <dsp:spPr>
        <a:xfrm>
          <a:off x="2439313" y="207008"/>
          <a:ext cx="870143" cy="522086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Неделимый фонд</a:t>
          </a:r>
          <a:endParaRPr lang="ru-RU" sz="9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2454604" y="222299"/>
        <a:ext cx="839561" cy="49150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5033C-EECF-4918-BCE5-FFD67C661856}">
      <dsp:nvSpPr>
        <dsp:cNvPr id="0" name=""/>
        <dsp:cNvSpPr/>
      </dsp:nvSpPr>
      <dsp:spPr>
        <a:xfrm>
          <a:off x="217375" y="0"/>
          <a:ext cx="6771426" cy="578560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Председатель кооператива –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муж или жена</a:t>
          </a:r>
          <a:endParaRPr lang="ru-RU" sz="1600" b="1" kern="1200" dirty="0">
            <a:solidFill>
              <a:srgbClr val="000099"/>
            </a:solidFill>
          </a:endParaRPr>
        </a:p>
      </dsp:txBody>
      <dsp:txXfrm>
        <a:off x="234320" y="16945"/>
        <a:ext cx="6737536" cy="544670"/>
      </dsp:txXfrm>
    </dsp:sp>
    <dsp:sp modelId="{9888849B-64DA-4CEF-9D22-C8E30379AAE8}">
      <dsp:nvSpPr>
        <dsp:cNvPr id="0" name=""/>
        <dsp:cNvSpPr/>
      </dsp:nvSpPr>
      <dsp:spPr>
        <a:xfrm>
          <a:off x="214463" y="741296"/>
          <a:ext cx="903223" cy="903223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BFE25-70B2-4408-8DC2-CD2C2B16D77E}">
      <dsp:nvSpPr>
        <dsp:cNvPr id="0" name=""/>
        <dsp:cNvSpPr/>
      </dsp:nvSpPr>
      <dsp:spPr>
        <a:xfrm>
          <a:off x="1162520" y="656564"/>
          <a:ext cx="5814009" cy="800726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Члены кооператива – родители, дети, родственники</a:t>
          </a:r>
          <a:endParaRPr lang="ru-RU" sz="1600" b="1" kern="1200" dirty="0">
            <a:solidFill>
              <a:srgbClr val="000099"/>
            </a:solidFill>
          </a:endParaRPr>
        </a:p>
      </dsp:txBody>
      <dsp:txXfrm>
        <a:off x="1201615" y="695659"/>
        <a:ext cx="5735819" cy="722536"/>
      </dsp:txXfrm>
    </dsp:sp>
    <dsp:sp modelId="{C26142D8-5883-48C4-ACD0-D52439D18D29}">
      <dsp:nvSpPr>
        <dsp:cNvPr id="0" name=""/>
        <dsp:cNvSpPr/>
      </dsp:nvSpPr>
      <dsp:spPr>
        <a:xfrm>
          <a:off x="214463" y="1814208"/>
          <a:ext cx="903223" cy="903223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05022-C8CF-40F0-AB4D-6A0E1D057B28}">
      <dsp:nvSpPr>
        <dsp:cNvPr id="0" name=""/>
        <dsp:cNvSpPr/>
      </dsp:nvSpPr>
      <dsp:spPr>
        <a:xfrm>
          <a:off x="1162520" y="1701405"/>
          <a:ext cx="5814009" cy="112832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Взаимоотношения с членами Кооператива: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000099"/>
              </a:solidFill>
            </a:rPr>
            <a:t>1. </a:t>
          </a:r>
          <a:r>
            <a:rPr lang="ru-RU" sz="1200" b="1" kern="1200" dirty="0" smtClean="0">
              <a:solidFill>
                <a:srgbClr val="000099"/>
              </a:solidFill>
            </a:rPr>
            <a:t>Члены Кооператива должны быть приняты на работу в Кооператив и  обязаны работать в Кооперативе.</a:t>
          </a:r>
        </a:p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2. Члены Кооператива обязаны официально получать заработную плату либо  избирается иной путь взаиморасчетов.</a:t>
          </a:r>
          <a:endParaRPr lang="ru-RU" sz="1200" b="1" kern="1200" dirty="0">
            <a:solidFill>
              <a:srgbClr val="000099"/>
            </a:solidFill>
          </a:endParaRPr>
        </a:p>
      </dsp:txBody>
      <dsp:txXfrm>
        <a:off x="1217610" y="1756495"/>
        <a:ext cx="5703829" cy="1018145"/>
      </dsp:txXfrm>
    </dsp:sp>
    <dsp:sp modelId="{62F5B786-1131-4CA5-A8BB-A83FE905957E}">
      <dsp:nvSpPr>
        <dsp:cNvPr id="0" name=""/>
        <dsp:cNvSpPr/>
      </dsp:nvSpPr>
      <dsp:spPr>
        <a:xfrm>
          <a:off x="214463" y="2938370"/>
          <a:ext cx="903223" cy="903223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C2D5A2-DCEA-402B-A145-EE98D0BAE4D0}">
      <dsp:nvSpPr>
        <dsp:cNvPr id="0" name=""/>
        <dsp:cNvSpPr/>
      </dsp:nvSpPr>
      <dsp:spPr>
        <a:xfrm>
          <a:off x="1171881" y="2938370"/>
          <a:ext cx="5814009" cy="903223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99"/>
              </a:solidFill>
            </a:rPr>
            <a:t>Осуществление деятельности: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1.Деятельность осуществляется на базе  личного подворья.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2.Используются орудия труда, находящиеся в личной собственности.</a:t>
          </a:r>
          <a:endParaRPr lang="ru-RU" sz="1200" b="1" kern="1200" dirty="0">
            <a:solidFill>
              <a:srgbClr val="000099"/>
            </a:solidFill>
          </a:endParaRPr>
        </a:p>
      </dsp:txBody>
      <dsp:txXfrm>
        <a:off x="1215981" y="2982470"/>
        <a:ext cx="5725809" cy="815023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5033C-EECF-4918-BCE5-FFD67C661856}">
      <dsp:nvSpPr>
        <dsp:cNvPr id="0" name=""/>
        <dsp:cNvSpPr/>
      </dsp:nvSpPr>
      <dsp:spPr>
        <a:xfrm>
          <a:off x="566043" y="410"/>
          <a:ext cx="6068267" cy="64381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Председатель кооператива избирается на общем собрании  Пайщиков</a:t>
          </a:r>
          <a:endParaRPr lang="ru-RU" sz="1600" b="1" kern="1200" dirty="0">
            <a:solidFill>
              <a:srgbClr val="000099"/>
            </a:solidFill>
          </a:endParaRPr>
        </a:p>
      </dsp:txBody>
      <dsp:txXfrm>
        <a:off x="584900" y="19267"/>
        <a:ext cx="6030553" cy="606099"/>
      </dsp:txXfrm>
    </dsp:sp>
    <dsp:sp modelId="{9888849B-64DA-4CEF-9D22-C8E30379AAE8}">
      <dsp:nvSpPr>
        <dsp:cNvPr id="0" name=""/>
        <dsp:cNvSpPr/>
      </dsp:nvSpPr>
      <dsp:spPr>
        <a:xfrm>
          <a:off x="566043" y="789921"/>
          <a:ext cx="809431" cy="809431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BFE25-70B2-4408-8DC2-CD2C2B16D77E}">
      <dsp:nvSpPr>
        <dsp:cNvPr id="0" name=""/>
        <dsp:cNvSpPr/>
      </dsp:nvSpPr>
      <dsp:spPr>
        <a:xfrm>
          <a:off x="1415652" y="813896"/>
          <a:ext cx="5210270" cy="760493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0099"/>
              </a:solidFill>
            </a:rPr>
            <a:t>Члены кооператива – жители сельского поселения</a:t>
          </a:r>
          <a:endParaRPr lang="ru-RU" sz="1600" b="1" kern="1200" dirty="0">
            <a:solidFill>
              <a:srgbClr val="000099"/>
            </a:solidFill>
          </a:endParaRPr>
        </a:p>
      </dsp:txBody>
      <dsp:txXfrm>
        <a:off x="1452783" y="851027"/>
        <a:ext cx="5136008" cy="686231"/>
      </dsp:txXfrm>
    </dsp:sp>
    <dsp:sp modelId="{C26142D8-5883-48C4-ACD0-D52439D18D29}">
      <dsp:nvSpPr>
        <dsp:cNvPr id="0" name=""/>
        <dsp:cNvSpPr/>
      </dsp:nvSpPr>
      <dsp:spPr>
        <a:xfrm>
          <a:off x="566043" y="1833533"/>
          <a:ext cx="809431" cy="809431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05022-C8CF-40F0-AB4D-6A0E1D057B28}">
      <dsp:nvSpPr>
        <dsp:cNvPr id="0" name=""/>
        <dsp:cNvSpPr/>
      </dsp:nvSpPr>
      <dsp:spPr>
        <a:xfrm>
          <a:off x="1415652" y="1671788"/>
          <a:ext cx="5210270" cy="1132467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99"/>
              </a:solidFill>
            </a:rPr>
            <a:t>Взаимоотношения с членами Кооператива –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000099"/>
              </a:solidFill>
            </a:rPr>
            <a:t>1. </a:t>
          </a:r>
          <a:r>
            <a:rPr lang="ru-RU" sz="1200" b="1" kern="1200" dirty="0" smtClean="0">
              <a:solidFill>
                <a:srgbClr val="000099"/>
              </a:solidFill>
            </a:rPr>
            <a:t>Члены Кооператива должны быть приняты на работу в Кооператив и  обязаны работать в Кооперативе.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2. Члены Кооператива обязаны официально получать заработную плату либо   избирается иной путь взаиморасчетов.</a:t>
          </a:r>
          <a:endParaRPr lang="ru-RU" sz="1200" b="1" kern="1200" dirty="0">
            <a:solidFill>
              <a:srgbClr val="000099"/>
            </a:solidFill>
          </a:endParaRPr>
        </a:p>
      </dsp:txBody>
      <dsp:txXfrm>
        <a:off x="1470944" y="1727080"/>
        <a:ext cx="5099686" cy="1021883"/>
      </dsp:txXfrm>
    </dsp:sp>
    <dsp:sp modelId="{AF3124CE-A743-4BBA-92CC-F9E47CF9EE95}">
      <dsp:nvSpPr>
        <dsp:cNvPr id="0" name=""/>
        <dsp:cNvSpPr/>
      </dsp:nvSpPr>
      <dsp:spPr>
        <a:xfrm>
          <a:off x="566043" y="2966761"/>
          <a:ext cx="809431" cy="809431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F42D16-8219-476D-B52A-39B87581BBC1}">
      <dsp:nvSpPr>
        <dsp:cNvPr id="0" name=""/>
        <dsp:cNvSpPr/>
      </dsp:nvSpPr>
      <dsp:spPr>
        <a:xfrm>
          <a:off x="1424040" y="2901614"/>
          <a:ext cx="5210270" cy="93972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0099"/>
              </a:solidFill>
            </a:rPr>
            <a:t>Осуществление деятельности: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1.На арендуемых либо собственных площадях объектов недвижимости.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rgbClr val="000099"/>
              </a:solidFill>
            </a:rPr>
            <a:t>2.Орудия производства – собственные и/или приобретенные в лизинг, возможна аренда.</a:t>
          </a:r>
          <a:endParaRPr lang="ru-RU" sz="1200" b="1" kern="1200" dirty="0">
            <a:solidFill>
              <a:srgbClr val="000099"/>
            </a:solidFill>
          </a:endParaRPr>
        </a:p>
      </dsp:txBody>
      <dsp:txXfrm>
        <a:off x="1469922" y="2947496"/>
        <a:ext cx="5118506" cy="84796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852FEB-44B6-49C0-9442-D96C12AF6806}">
      <dsp:nvSpPr>
        <dsp:cNvPr id="0" name=""/>
        <dsp:cNvSpPr/>
      </dsp:nvSpPr>
      <dsp:spPr>
        <a:xfrm>
          <a:off x="1035012" y="1019509"/>
          <a:ext cx="2677351" cy="1651503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D1C8B751-37FC-4008-BD1A-03152988CD50}">
      <dsp:nvSpPr>
        <dsp:cNvPr id="0" name=""/>
        <dsp:cNvSpPr/>
      </dsp:nvSpPr>
      <dsp:spPr>
        <a:xfrm>
          <a:off x="1080897" y="1188853"/>
          <a:ext cx="2419310" cy="1392094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F8AE1E-8B1F-4122-81AA-3C3ED7366B50}">
      <dsp:nvSpPr>
        <dsp:cNvPr id="0" name=""/>
        <dsp:cNvSpPr/>
      </dsp:nvSpPr>
      <dsp:spPr>
        <a:xfrm>
          <a:off x="1295744" y="1380608"/>
          <a:ext cx="1973891" cy="945971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9050" tIns="6350" rIns="19050" bIns="0" numCol="1" spcCol="1270" anchor="b" anchorCtr="0">
          <a:noAutofit/>
        </a:bodyPr>
        <a:lstStyle/>
        <a:p>
          <a:pPr lvl="0" algn="ctr" defTabSz="444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002060"/>
              </a:solidFill>
            </a:rPr>
            <a:t>Кооператив «Н»             Паевой фонд сформирован из земельных участков. Участки передавались  в Паевой  фонд кооператива в форме паевых взносов по оценочной стоимости. </a:t>
          </a:r>
          <a:endParaRPr lang="ru-RU" sz="1000" b="1" kern="1200" dirty="0">
            <a:solidFill>
              <a:srgbClr val="002060"/>
            </a:solidFill>
          </a:endParaRPr>
        </a:p>
      </dsp:txBody>
      <dsp:txXfrm>
        <a:off x="1295744" y="1380608"/>
        <a:ext cx="1973891" cy="945971"/>
      </dsp:txXfrm>
    </dsp:sp>
    <dsp:sp modelId="{CE4ECC06-4A7E-40B3-B146-1CAF67F3C3F9}">
      <dsp:nvSpPr>
        <dsp:cNvPr id="0" name=""/>
        <dsp:cNvSpPr/>
      </dsp:nvSpPr>
      <dsp:spPr>
        <a:xfrm>
          <a:off x="2587323" y="-92744"/>
          <a:ext cx="1047845" cy="1068922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076D942-B722-4085-8C64-128F70C0DE33}">
      <dsp:nvSpPr>
        <dsp:cNvPr id="0" name=""/>
        <dsp:cNvSpPr/>
      </dsp:nvSpPr>
      <dsp:spPr>
        <a:xfrm>
          <a:off x="2651952" y="-27793"/>
          <a:ext cx="918111" cy="939020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EAECE1F-CE0A-4090-BCEB-08E372CE354C}">
      <dsp:nvSpPr>
        <dsp:cNvPr id="0" name=""/>
        <dsp:cNvSpPr/>
      </dsp:nvSpPr>
      <dsp:spPr>
        <a:xfrm>
          <a:off x="2780391" y="81087"/>
          <a:ext cx="715007" cy="785625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5080" rIns="15240" bIns="0" numCol="1" spcCol="1270" anchor="b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 ЛПХ (Иванов И.И.) – владелец земли</a:t>
          </a:r>
          <a:endParaRPr lang="ru-RU" sz="800" b="1" kern="1200" dirty="0">
            <a:solidFill>
              <a:srgbClr val="002060"/>
            </a:solidFill>
          </a:endParaRPr>
        </a:p>
      </dsp:txBody>
      <dsp:txXfrm>
        <a:off x="2780391" y="81087"/>
        <a:ext cx="715007" cy="785625"/>
      </dsp:txXfrm>
    </dsp:sp>
    <dsp:sp modelId="{C4FB036D-8F48-4F26-A879-93AAB4474132}">
      <dsp:nvSpPr>
        <dsp:cNvPr id="0" name=""/>
        <dsp:cNvSpPr/>
      </dsp:nvSpPr>
      <dsp:spPr>
        <a:xfrm>
          <a:off x="3715479" y="1666861"/>
          <a:ext cx="1274521" cy="882416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0F90B9A7-51C4-4496-A983-1A1518E03311}">
      <dsp:nvSpPr>
        <dsp:cNvPr id="0" name=""/>
        <dsp:cNvSpPr/>
      </dsp:nvSpPr>
      <dsp:spPr>
        <a:xfrm>
          <a:off x="3780583" y="1769058"/>
          <a:ext cx="1144788" cy="658225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C2640B9-CC5C-45B6-B5C5-59C58B4A075E}">
      <dsp:nvSpPr>
        <dsp:cNvPr id="0" name=""/>
        <dsp:cNvSpPr/>
      </dsp:nvSpPr>
      <dsp:spPr>
        <a:xfrm>
          <a:off x="3893889" y="1811496"/>
          <a:ext cx="918177" cy="589316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5080" rIns="15240" bIns="0" numCol="1" spcCol="1270" anchor="b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ЛПХ (Петренко П.П.) – владелец земли</a:t>
          </a:r>
          <a:endParaRPr lang="ru-RU" sz="800" b="1" kern="1200" dirty="0">
            <a:solidFill>
              <a:srgbClr val="002060"/>
            </a:solidFill>
          </a:endParaRPr>
        </a:p>
      </dsp:txBody>
      <dsp:txXfrm>
        <a:off x="3893889" y="1811496"/>
        <a:ext cx="918177" cy="589316"/>
      </dsp:txXfrm>
    </dsp:sp>
    <dsp:sp modelId="{478A99DB-E5A3-4BB0-AD5A-9578A574F417}">
      <dsp:nvSpPr>
        <dsp:cNvPr id="0" name=""/>
        <dsp:cNvSpPr/>
      </dsp:nvSpPr>
      <dsp:spPr>
        <a:xfrm>
          <a:off x="-21895" y="1703964"/>
          <a:ext cx="1144909" cy="1290710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757FA45-3DA4-49B2-948D-4D8A88EB47B9}">
      <dsp:nvSpPr>
        <dsp:cNvPr id="0" name=""/>
        <dsp:cNvSpPr/>
      </dsp:nvSpPr>
      <dsp:spPr>
        <a:xfrm>
          <a:off x="0" y="1799875"/>
          <a:ext cx="922713" cy="999713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9B615FE-F4A8-47E6-AD2E-4CE19B07E136}">
      <dsp:nvSpPr>
        <dsp:cNvPr id="0" name=""/>
        <dsp:cNvSpPr/>
      </dsp:nvSpPr>
      <dsp:spPr>
        <a:xfrm>
          <a:off x="0" y="2029649"/>
          <a:ext cx="793528" cy="726186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145" tIns="5715" rIns="17145" bIns="0" numCol="1" spcCol="1270" anchor="b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b="1" kern="1200" dirty="0" smtClean="0">
              <a:solidFill>
                <a:srgbClr val="002060"/>
              </a:solidFill>
            </a:rPr>
            <a:t>ЛПХ (Старостин В.П.) – владелец земли</a:t>
          </a:r>
          <a:endParaRPr lang="ru-RU" sz="900" b="1" kern="1200" dirty="0">
            <a:solidFill>
              <a:srgbClr val="002060"/>
            </a:solidFill>
          </a:endParaRPr>
        </a:p>
      </dsp:txBody>
      <dsp:txXfrm>
        <a:off x="0" y="2029649"/>
        <a:ext cx="793528" cy="726186"/>
      </dsp:txXfrm>
    </dsp:sp>
    <dsp:sp modelId="{BB6FEBA4-C83C-43EF-8E69-943DB7527B72}">
      <dsp:nvSpPr>
        <dsp:cNvPr id="0" name=""/>
        <dsp:cNvSpPr/>
      </dsp:nvSpPr>
      <dsp:spPr>
        <a:xfrm>
          <a:off x="3225534" y="2798772"/>
          <a:ext cx="1101544" cy="1068922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1C7B0E12-45CF-4F60-B3E6-469DA7201175}">
      <dsp:nvSpPr>
        <dsp:cNvPr id="0" name=""/>
        <dsp:cNvSpPr/>
      </dsp:nvSpPr>
      <dsp:spPr>
        <a:xfrm>
          <a:off x="3288737" y="2864516"/>
          <a:ext cx="971810" cy="939020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10171A0-C741-4F95-8B9D-6E68395C70CF}">
      <dsp:nvSpPr>
        <dsp:cNvPr id="0" name=""/>
        <dsp:cNvSpPr/>
      </dsp:nvSpPr>
      <dsp:spPr>
        <a:xfrm>
          <a:off x="3381035" y="2920439"/>
          <a:ext cx="809780" cy="780091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5080" rIns="15240" bIns="0" numCol="1" spcCol="1270" anchor="b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ЛПХ (</a:t>
          </a:r>
          <a:r>
            <a:rPr lang="ru-RU" sz="800" b="1" kern="1200" dirty="0" err="1" smtClean="0">
              <a:solidFill>
                <a:srgbClr val="002060"/>
              </a:solidFill>
            </a:rPr>
            <a:t>Ролдугин</a:t>
          </a:r>
          <a:r>
            <a:rPr lang="ru-RU" sz="800" b="1" kern="1200" dirty="0" smtClean="0">
              <a:solidFill>
                <a:srgbClr val="002060"/>
              </a:solidFill>
            </a:rPr>
            <a:t> А.В.) – владелец земли</a:t>
          </a:r>
          <a:endParaRPr lang="ru-RU" sz="800" b="1" kern="1200" dirty="0">
            <a:solidFill>
              <a:srgbClr val="002060"/>
            </a:solidFill>
          </a:endParaRPr>
        </a:p>
      </dsp:txBody>
      <dsp:txXfrm>
        <a:off x="3381035" y="2920439"/>
        <a:ext cx="809780" cy="780091"/>
      </dsp:txXfrm>
    </dsp:sp>
    <dsp:sp modelId="{137C0BAD-AE7E-4E89-848B-541D01784D72}">
      <dsp:nvSpPr>
        <dsp:cNvPr id="0" name=""/>
        <dsp:cNvSpPr/>
      </dsp:nvSpPr>
      <dsp:spPr>
        <a:xfrm>
          <a:off x="920558" y="2718498"/>
          <a:ext cx="1191742" cy="795802"/>
        </a:xfrm>
        <a:prstGeom prst="rect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ABB42EB7-BBB2-4808-92CD-6F26106FB6BB}">
      <dsp:nvSpPr>
        <dsp:cNvPr id="0" name=""/>
        <dsp:cNvSpPr/>
      </dsp:nvSpPr>
      <dsp:spPr>
        <a:xfrm>
          <a:off x="1021020" y="2796295"/>
          <a:ext cx="993670" cy="643774"/>
        </a:xfrm>
        <a:prstGeom prst="rect">
          <a:avLst/>
        </a:pr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209E64-AB62-4D35-801F-7CA5B33AC961}">
      <dsp:nvSpPr>
        <dsp:cNvPr id="0" name=""/>
        <dsp:cNvSpPr/>
      </dsp:nvSpPr>
      <dsp:spPr>
        <a:xfrm>
          <a:off x="1073044" y="2948597"/>
          <a:ext cx="845206" cy="417239"/>
        </a:xfrm>
        <a:prstGeom prst="rect">
          <a:avLst/>
        </a:prstGeom>
        <a:noFill/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5240" tIns="5080" rIns="15240" bIns="0" numCol="1" spcCol="1270" anchor="b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ЛПХ (Петренко И.В.) – владелец земли</a:t>
          </a:r>
          <a:endParaRPr lang="ru-RU" sz="800" b="1" kern="1200" dirty="0">
            <a:solidFill>
              <a:srgbClr val="002060"/>
            </a:solidFill>
          </a:endParaRPr>
        </a:p>
      </dsp:txBody>
      <dsp:txXfrm>
        <a:off x="1073044" y="2948597"/>
        <a:ext cx="845206" cy="41723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135D6-0382-4091-B512-373115E9477C}">
      <dsp:nvSpPr>
        <dsp:cNvPr id="0" name=""/>
        <dsp:cNvSpPr/>
      </dsp:nvSpPr>
      <dsp:spPr>
        <a:xfrm>
          <a:off x="0" y="643396"/>
          <a:ext cx="3108192" cy="403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070E2-86BF-40C0-8831-1E3E0E51A7D0}">
      <dsp:nvSpPr>
        <dsp:cNvPr id="0" name=""/>
        <dsp:cNvSpPr/>
      </dsp:nvSpPr>
      <dsp:spPr>
        <a:xfrm>
          <a:off x="234026" y="112990"/>
          <a:ext cx="3996443" cy="76656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9" tIns="0" rIns="123839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n/>
              <a:solidFill>
                <a:srgbClr val="003399"/>
              </a:solidFill>
            </a:rPr>
            <a:t>В создании участвуют сельхозтоваропроизводители  и  граждане, ведущие личные подсобные хозяйства</a:t>
          </a:r>
        </a:p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n/>
              <a:solidFill>
                <a:srgbClr val="003399"/>
              </a:solidFill>
            </a:rPr>
            <a:t>Число членов не менее 5 физических лиц или </a:t>
          </a:r>
          <a:br>
            <a:rPr lang="ru-RU" sz="1050" b="1" kern="1200" dirty="0" smtClean="0">
              <a:ln/>
              <a:solidFill>
                <a:srgbClr val="003399"/>
              </a:solidFill>
            </a:rPr>
          </a:br>
          <a:r>
            <a:rPr lang="ru-RU" sz="1050" b="1" kern="1200" dirty="0" smtClean="0">
              <a:ln/>
              <a:solidFill>
                <a:srgbClr val="003399"/>
              </a:solidFill>
            </a:rPr>
            <a:t>2 юридических лица</a:t>
          </a:r>
          <a:endParaRPr lang="ru-RU" sz="1050" kern="1200" dirty="0">
            <a:ln/>
            <a:solidFill>
              <a:srgbClr val="003399"/>
            </a:solidFill>
          </a:endParaRPr>
        </a:p>
      </dsp:txBody>
      <dsp:txXfrm>
        <a:off x="271447" y="150411"/>
        <a:ext cx="3921601" cy="691723"/>
      </dsp:txXfrm>
    </dsp:sp>
    <dsp:sp modelId="{83AC9405-7C79-4E87-A1D1-8C8805E57896}">
      <dsp:nvSpPr>
        <dsp:cNvPr id="0" name=""/>
        <dsp:cNvSpPr/>
      </dsp:nvSpPr>
      <dsp:spPr>
        <a:xfrm>
          <a:off x="15258" y="1352361"/>
          <a:ext cx="3108146" cy="403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38D1DE-F11E-4CE9-A28F-759000CB78F7}">
      <dsp:nvSpPr>
        <dsp:cNvPr id="0" name=""/>
        <dsp:cNvSpPr/>
      </dsp:nvSpPr>
      <dsp:spPr>
        <a:xfrm>
          <a:off x="164230" y="1139561"/>
          <a:ext cx="4027994" cy="47232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9" tIns="0" rIns="123839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smtClean="0">
              <a:ln/>
              <a:solidFill>
                <a:srgbClr val="003399"/>
              </a:solidFill>
            </a:rPr>
            <a:t>Осуществление совместной производственной и хозяйственной деятельности</a:t>
          </a:r>
          <a:endParaRPr lang="ru-RU" sz="1050" kern="1200" dirty="0">
            <a:ln/>
            <a:solidFill>
              <a:srgbClr val="003399"/>
            </a:solidFill>
          </a:endParaRPr>
        </a:p>
      </dsp:txBody>
      <dsp:txXfrm>
        <a:off x="187287" y="1162618"/>
        <a:ext cx="3981880" cy="426206"/>
      </dsp:txXfrm>
    </dsp:sp>
    <dsp:sp modelId="{6DB29400-7960-44EA-87C4-5EB6AC9391AC}">
      <dsp:nvSpPr>
        <dsp:cNvPr id="0" name=""/>
        <dsp:cNvSpPr/>
      </dsp:nvSpPr>
      <dsp:spPr>
        <a:xfrm>
          <a:off x="0" y="2433815"/>
          <a:ext cx="3202458" cy="403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4CB101-7A3E-4AED-93D1-668753811CF8}">
      <dsp:nvSpPr>
        <dsp:cNvPr id="0" name=""/>
        <dsp:cNvSpPr/>
      </dsp:nvSpPr>
      <dsp:spPr>
        <a:xfrm>
          <a:off x="234026" y="1858756"/>
          <a:ext cx="4032450" cy="81121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9" tIns="0" rIns="123839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n/>
              <a:solidFill>
                <a:srgbClr val="C00000"/>
              </a:solidFill>
            </a:rPr>
            <a:t>Не менее 50%  </a:t>
          </a:r>
          <a:r>
            <a:rPr lang="ru-RU" sz="1050" b="1" kern="1200" dirty="0" smtClean="0">
              <a:ln/>
              <a:solidFill>
                <a:srgbClr val="003399"/>
              </a:solidFill>
            </a:rPr>
            <a:t>объема работ (услуг), выполняемых обслуживающими, перерабатывающим, сбытовыми (торговыми), снабженческими, животноводческими кооперативами, </a:t>
          </a:r>
          <a:r>
            <a:rPr lang="ru-RU" sz="1050" b="1" kern="1200" dirty="0" smtClean="0">
              <a:ln/>
              <a:solidFill>
                <a:srgbClr val="C00000"/>
              </a:solidFill>
            </a:rPr>
            <a:t>должно осуществляться для членов данных  кооперативов</a:t>
          </a:r>
          <a:endParaRPr lang="ru-RU" sz="1050" b="1" kern="1200" dirty="0">
            <a:ln/>
            <a:solidFill>
              <a:srgbClr val="C00000"/>
            </a:solidFill>
          </a:endParaRPr>
        </a:p>
      </dsp:txBody>
      <dsp:txXfrm>
        <a:off x="273626" y="1898356"/>
        <a:ext cx="3953250" cy="732019"/>
      </dsp:txXfrm>
    </dsp:sp>
    <dsp:sp modelId="{7BFCB224-94FF-43F4-B6EE-CB0478100347}">
      <dsp:nvSpPr>
        <dsp:cNvPr id="0" name=""/>
        <dsp:cNvSpPr/>
      </dsp:nvSpPr>
      <dsp:spPr>
        <a:xfrm>
          <a:off x="0" y="3372241"/>
          <a:ext cx="3357758" cy="403200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C35C76-8AFB-4757-AD18-E2426359AC15}">
      <dsp:nvSpPr>
        <dsp:cNvPr id="0" name=""/>
        <dsp:cNvSpPr/>
      </dsp:nvSpPr>
      <dsp:spPr>
        <a:xfrm>
          <a:off x="234026" y="2923415"/>
          <a:ext cx="3996443" cy="68498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839" tIns="0" rIns="123839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ln/>
              <a:solidFill>
                <a:srgbClr val="003399"/>
              </a:solidFill>
            </a:rPr>
            <a:t>Паевые взносы  определяются исходя из объемов участия в хозяйственной деятельности Кооператива. Дополнительные взносы - по решению членов Кооператива.  Паевые взносы не  облагаются налогом.</a:t>
          </a:r>
          <a:endParaRPr lang="ru-RU" sz="1050" b="1" kern="1200" dirty="0">
            <a:ln/>
            <a:solidFill>
              <a:srgbClr val="003399"/>
            </a:solidFill>
          </a:endParaRPr>
        </a:p>
      </dsp:txBody>
      <dsp:txXfrm>
        <a:off x="267464" y="2956853"/>
        <a:ext cx="3929567" cy="618110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6A9E93-27E6-4C97-BAC6-E377373EE753}">
      <dsp:nvSpPr>
        <dsp:cNvPr id="0" name=""/>
        <dsp:cNvSpPr/>
      </dsp:nvSpPr>
      <dsp:spPr>
        <a:xfrm>
          <a:off x="448" y="129862"/>
          <a:ext cx="1649056" cy="5652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kern="1200" dirty="0">
            <a:ln>
              <a:solidFill>
                <a:schemeClr val="bg1"/>
              </a:solidFill>
            </a:ln>
          </a:endParaRPr>
        </a:p>
      </dsp:txBody>
      <dsp:txXfrm>
        <a:off x="17004" y="146418"/>
        <a:ext cx="1615944" cy="532140"/>
      </dsp:txXfrm>
    </dsp:sp>
    <dsp:sp modelId="{6650675B-4E42-4315-85C6-5C3005A9B4ED}">
      <dsp:nvSpPr>
        <dsp:cNvPr id="0" name=""/>
        <dsp:cNvSpPr/>
      </dsp:nvSpPr>
      <dsp:spPr>
        <a:xfrm>
          <a:off x="165354" y="695115"/>
          <a:ext cx="164905" cy="48268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2680"/>
              </a:lnTo>
              <a:lnTo>
                <a:pt x="164905" y="482680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9E4D3F-4CEC-4B47-9874-334287AADD90}">
      <dsp:nvSpPr>
        <dsp:cNvPr id="0" name=""/>
        <dsp:cNvSpPr/>
      </dsp:nvSpPr>
      <dsp:spPr>
        <a:xfrm>
          <a:off x="330259" y="836428"/>
          <a:ext cx="2308680" cy="68273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Правление  и/или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Председатель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000099"/>
              </a:solidFill>
            </a:rPr>
            <a:t>(членов кооператива менее 25 человек) </a:t>
          </a:r>
          <a:endParaRPr lang="ru-RU" sz="1000" b="1" kern="1200" dirty="0">
            <a:solidFill>
              <a:srgbClr val="000099"/>
            </a:solidFill>
          </a:endParaRPr>
        </a:p>
      </dsp:txBody>
      <dsp:txXfrm>
        <a:off x="350256" y="856425"/>
        <a:ext cx="2268686" cy="642740"/>
      </dsp:txXfrm>
    </dsp:sp>
    <dsp:sp modelId="{D4C0EB7C-EAA8-49FE-8B82-E35A44C455EA}">
      <dsp:nvSpPr>
        <dsp:cNvPr id="0" name=""/>
        <dsp:cNvSpPr/>
      </dsp:nvSpPr>
      <dsp:spPr>
        <a:xfrm>
          <a:off x="165354" y="695115"/>
          <a:ext cx="164905" cy="124798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247987"/>
              </a:lnTo>
              <a:lnTo>
                <a:pt x="164905" y="124798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4E208-E943-406F-853A-7B5D6988390C}">
      <dsp:nvSpPr>
        <dsp:cNvPr id="0" name=""/>
        <dsp:cNvSpPr/>
      </dsp:nvSpPr>
      <dsp:spPr>
        <a:xfrm>
          <a:off x="330259" y="1660475"/>
          <a:ext cx="2333588" cy="56525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kern="1200" dirty="0">
            <a:solidFill>
              <a:srgbClr val="000099"/>
            </a:solidFill>
          </a:endParaRPr>
        </a:p>
      </dsp:txBody>
      <dsp:txXfrm>
        <a:off x="346815" y="1677031"/>
        <a:ext cx="2300476" cy="5321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96D31-C5C5-4339-92DE-46917C7B6881}">
      <dsp:nvSpPr>
        <dsp:cNvPr id="0" name=""/>
        <dsp:cNvSpPr/>
      </dsp:nvSpPr>
      <dsp:spPr>
        <a:xfrm>
          <a:off x="2315" y="352980"/>
          <a:ext cx="692111" cy="4152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sz="7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4478" y="365143"/>
        <a:ext cx="667785" cy="390941"/>
      </dsp:txXfrm>
    </dsp:sp>
    <dsp:sp modelId="{1647D4A9-D5D4-4D2F-8614-A4B911A13057}">
      <dsp:nvSpPr>
        <dsp:cNvPr id="0" name=""/>
        <dsp:cNvSpPr/>
      </dsp:nvSpPr>
      <dsp:spPr>
        <a:xfrm>
          <a:off x="763638" y="474792"/>
          <a:ext cx="146727" cy="1716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763638" y="509121"/>
        <a:ext cx="102709" cy="102985"/>
      </dsp:txXfrm>
    </dsp:sp>
    <dsp:sp modelId="{E6ED63BC-5BDE-4DCD-A37B-ED52DC4A66FA}">
      <dsp:nvSpPr>
        <dsp:cNvPr id="0" name=""/>
        <dsp:cNvSpPr/>
      </dsp:nvSpPr>
      <dsp:spPr>
        <a:xfrm>
          <a:off x="971272" y="352980"/>
          <a:ext cx="692111" cy="4152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Резервный фонд</a:t>
          </a:r>
          <a:endParaRPr lang="ru-RU" sz="7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983435" y="365143"/>
        <a:ext cx="667785" cy="390941"/>
      </dsp:txXfrm>
    </dsp:sp>
    <dsp:sp modelId="{07D09C0B-CBE4-4D0C-B71F-A72022F691DC}">
      <dsp:nvSpPr>
        <dsp:cNvPr id="0" name=""/>
        <dsp:cNvSpPr/>
      </dsp:nvSpPr>
      <dsp:spPr>
        <a:xfrm>
          <a:off x="1732595" y="474792"/>
          <a:ext cx="146727" cy="171643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732595" y="509121"/>
        <a:ext cx="102709" cy="102985"/>
      </dsp:txXfrm>
    </dsp:sp>
    <dsp:sp modelId="{2CDB318B-5925-4845-A37D-A030F117025E}">
      <dsp:nvSpPr>
        <dsp:cNvPr id="0" name=""/>
        <dsp:cNvSpPr/>
      </dsp:nvSpPr>
      <dsp:spPr>
        <a:xfrm>
          <a:off x="1940228" y="352980"/>
          <a:ext cx="692111" cy="415267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Неделимый фонд</a:t>
          </a:r>
          <a:endParaRPr lang="ru-RU" sz="7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952391" y="365143"/>
        <a:ext cx="667785" cy="39094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65033C-EECF-4918-BCE5-FFD67C661856}">
      <dsp:nvSpPr>
        <dsp:cNvPr id="0" name=""/>
        <dsp:cNvSpPr/>
      </dsp:nvSpPr>
      <dsp:spPr>
        <a:xfrm>
          <a:off x="216025" y="2269"/>
          <a:ext cx="6768303" cy="564735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Председатель кооператива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rgbClr val="002060"/>
              </a:solidFill>
            </a:rPr>
            <a:t>избирается на общем собрании  Пайщиков</a:t>
          </a:r>
          <a:endParaRPr lang="ru-RU" sz="1600" b="1" kern="1200" dirty="0">
            <a:solidFill>
              <a:srgbClr val="002060"/>
            </a:solidFill>
          </a:endParaRPr>
        </a:p>
      </dsp:txBody>
      <dsp:txXfrm>
        <a:off x="232566" y="18810"/>
        <a:ext cx="6735221" cy="531653"/>
      </dsp:txXfrm>
    </dsp:sp>
    <dsp:sp modelId="{9888849B-64DA-4CEF-9D22-C8E30379AAE8}">
      <dsp:nvSpPr>
        <dsp:cNvPr id="0" name=""/>
        <dsp:cNvSpPr/>
      </dsp:nvSpPr>
      <dsp:spPr>
        <a:xfrm>
          <a:off x="0" y="700593"/>
          <a:ext cx="905824" cy="710010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FBFE25-70B2-4408-8DC2-CD2C2B16D77E}">
      <dsp:nvSpPr>
        <dsp:cNvPr id="0" name=""/>
        <dsp:cNvSpPr/>
      </dsp:nvSpPr>
      <dsp:spPr>
        <a:xfrm>
          <a:off x="1169620" y="672675"/>
          <a:ext cx="5422668" cy="667083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Члены кооператива – жители сельского поселения и/или сельхозтоваропроизводители </a:t>
          </a:r>
          <a:r>
            <a:rPr lang="ru-RU" sz="1100" b="1" kern="1200" dirty="0" smtClean="0">
              <a:solidFill>
                <a:srgbClr val="002060"/>
              </a:solidFill>
            </a:rPr>
            <a:t>(КФХ, ИП-Главы КФХ,ООО)</a:t>
          </a:r>
          <a:endParaRPr lang="ru-RU" sz="1400" b="1" kern="1200" dirty="0">
            <a:solidFill>
              <a:srgbClr val="002060"/>
            </a:solidFill>
          </a:endParaRPr>
        </a:p>
      </dsp:txBody>
      <dsp:txXfrm>
        <a:off x="1202190" y="705245"/>
        <a:ext cx="5357528" cy="601943"/>
      </dsp:txXfrm>
    </dsp:sp>
    <dsp:sp modelId="{C26142D8-5883-48C4-ACD0-D52439D18D29}">
      <dsp:nvSpPr>
        <dsp:cNvPr id="0" name=""/>
        <dsp:cNvSpPr/>
      </dsp:nvSpPr>
      <dsp:spPr>
        <a:xfrm>
          <a:off x="8175" y="1824806"/>
          <a:ext cx="886888" cy="781246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1C05022-C8CF-40F0-AB4D-6A0E1D057B28}">
      <dsp:nvSpPr>
        <dsp:cNvPr id="0" name=""/>
        <dsp:cNvSpPr/>
      </dsp:nvSpPr>
      <dsp:spPr>
        <a:xfrm>
          <a:off x="1146585" y="1392761"/>
          <a:ext cx="5402650" cy="1439958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Взаимоотношения с членами Кооператива –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>
              <a:solidFill>
                <a:srgbClr val="002060"/>
              </a:solidFill>
            </a:rPr>
            <a:t>1. </a:t>
          </a:r>
          <a:r>
            <a:rPr lang="ru-RU" sz="1050" b="1" kern="1200" dirty="0" smtClean="0">
              <a:solidFill>
                <a:srgbClr val="002060"/>
              </a:solidFill>
            </a:rPr>
            <a:t>Члены Кооператива  подписывают соглашения с Кооперативом об объемах поставки их продукции через Кооператив.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2060"/>
              </a:solidFill>
            </a:rPr>
            <a:t>2. Члены Кооператива  подписывают соглашения с Кооперативом о закупке необходимых   им объемов  семян, средств защиты растений, кормов, ветпрепаратов, животных, птицы и т.д.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2060"/>
              </a:solidFill>
            </a:rPr>
            <a:t>3. Кооператив заключает договоры с членами Кооператива  на предоставление услуг по переработке, подсортировке, упаковке их продукции.</a:t>
          </a:r>
          <a:endParaRPr lang="ru-RU" sz="1050" b="1" kern="1200" dirty="0">
            <a:solidFill>
              <a:srgbClr val="002060"/>
            </a:solidFill>
          </a:endParaRPr>
        </a:p>
      </dsp:txBody>
      <dsp:txXfrm>
        <a:off x="1216891" y="1463067"/>
        <a:ext cx="5262038" cy="1299346"/>
      </dsp:txXfrm>
    </dsp:sp>
    <dsp:sp modelId="{AF3124CE-A743-4BBA-92CC-F9E47CF9EE95}">
      <dsp:nvSpPr>
        <dsp:cNvPr id="0" name=""/>
        <dsp:cNvSpPr/>
      </dsp:nvSpPr>
      <dsp:spPr>
        <a:xfrm>
          <a:off x="0" y="2952329"/>
          <a:ext cx="998041" cy="759221"/>
        </a:xfrm>
        <a:prstGeom prst="roundRect">
          <a:avLst>
            <a:gd name="adj" fmla="val 1667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F42D16-8219-476D-B52A-39B87581BBC1}">
      <dsp:nvSpPr>
        <dsp:cNvPr id="0" name=""/>
        <dsp:cNvSpPr/>
      </dsp:nvSpPr>
      <dsp:spPr>
        <a:xfrm>
          <a:off x="1140690" y="3015179"/>
          <a:ext cx="5400502" cy="824301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</a:rPr>
            <a:t>Осуществление деятельности: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2060"/>
              </a:solidFill>
            </a:rPr>
            <a:t>1. На арендуемых либо собственных площадях объектов недвижимости.</a:t>
          </a:r>
        </a:p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2060"/>
              </a:solidFill>
            </a:rPr>
            <a:t>2. Орудия производства – собственные и/или приобретенные в лизинг, возможна аренда.</a:t>
          </a:r>
          <a:endParaRPr lang="ru-RU" sz="1050" b="1" kern="1200" dirty="0">
            <a:solidFill>
              <a:srgbClr val="002060"/>
            </a:solidFill>
          </a:endParaRPr>
        </a:p>
      </dsp:txBody>
      <dsp:txXfrm>
        <a:off x="1180936" y="3055425"/>
        <a:ext cx="5320010" cy="74380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33E7AA-8C41-4344-957D-F0552ED910A1}">
      <dsp:nvSpPr>
        <dsp:cNvPr id="0" name=""/>
        <dsp:cNvSpPr/>
      </dsp:nvSpPr>
      <dsp:spPr>
        <a:xfrm>
          <a:off x="1392013" y="1241725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1FAAED-A02A-4608-8A1E-0DA2D7B8DFEC}">
      <dsp:nvSpPr>
        <dsp:cNvPr id="0" name=""/>
        <dsp:cNvSpPr/>
      </dsp:nvSpPr>
      <dsp:spPr>
        <a:xfrm>
          <a:off x="1306431" y="1282923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6A56E5-9DB2-47F7-A268-CF6F787550AB}">
      <dsp:nvSpPr>
        <dsp:cNvPr id="0" name=""/>
        <dsp:cNvSpPr/>
      </dsp:nvSpPr>
      <dsp:spPr>
        <a:xfrm>
          <a:off x="1216763" y="1315465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911FCC-B0CB-465E-8201-7CC965AE4931}">
      <dsp:nvSpPr>
        <dsp:cNvPr id="0" name=""/>
        <dsp:cNvSpPr/>
      </dsp:nvSpPr>
      <dsp:spPr>
        <a:xfrm>
          <a:off x="1802897" y="764818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B5FD07-BAE2-4A13-B5CB-1A57123A00B6}">
      <dsp:nvSpPr>
        <dsp:cNvPr id="0" name=""/>
        <dsp:cNvSpPr/>
      </dsp:nvSpPr>
      <dsp:spPr>
        <a:xfrm>
          <a:off x="1768392" y="848657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CC8F89-38B9-4D87-A5C6-E87C087D3B64}">
      <dsp:nvSpPr>
        <dsp:cNvPr id="0" name=""/>
        <dsp:cNvSpPr/>
      </dsp:nvSpPr>
      <dsp:spPr>
        <a:xfrm>
          <a:off x="1743875" y="133698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225A846-D9DC-43FA-AFC7-99F29756F9BF}">
      <dsp:nvSpPr>
        <dsp:cNvPr id="0" name=""/>
        <dsp:cNvSpPr/>
      </dsp:nvSpPr>
      <dsp:spPr>
        <a:xfrm>
          <a:off x="1806983" y="93621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861877-D5C5-4A8C-B702-E8D6151B4D17}">
      <dsp:nvSpPr>
        <dsp:cNvPr id="0" name=""/>
        <dsp:cNvSpPr/>
      </dsp:nvSpPr>
      <dsp:spPr>
        <a:xfrm>
          <a:off x="1870092" y="53545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89A5C0-1EB2-4281-831A-8DCD2403FB20}">
      <dsp:nvSpPr>
        <dsp:cNvPr id="0" name=""/>
        <dsp:cNvSpPr/>
      </dsp:nvSpPr>
      <dsp:spPr>
        <a:xfrm>
          <a:off x="1933200" y="93621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E50721-8E31-4D2E-B98E-35FD65580CBB}">
      <dsp:nvSpPr>
        <dsp:cNvPr id="0" name=""/>
        <dsp:cNvSpPr/>
      </dsp:nvSpPr>
      <dsp:spPr>
        <a:xfrm>
          <a:off x="1996308" y="133698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499DB3-4C01-45EF-AC11-65C23AE6C231}">
      <dsp:nvSpPr>
        <dsp:cNvPr id="0" name=""/>
        <dsp:cNvSpPr/>
      </dsp:nvSpPr>
      <dsp:spPr>
        <a:xfrm>
          <a:off x="1870092" y="138026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7C24B1-561E-459B-A335-EEA194A32204}">
      <dsp:nvSpPr>
        <dsp:cNvPr id="0" name=""/>
        <dsp:cNvSpPr/>
      </dsp:nvSpPr>
      <dsp:spPr>
        <a:xfrm>
          <a:off x="1870092" y="222667"/>
          <a:ext cx="45401" cy="4540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DBCCC4-9734-414D-BD29-DFA159943FAA}">
      <dsp:nvSpPr>
        <dsp:cNvPr id="0" name=""/>
        <dsp:cNvSpPr/>
      </dsp:nvSpPr>
      <dsp:spPr>
        <a:xfrm>
          <a:off x="995431" y="1412067"/>
          <a:ext cx="979311" cy="2625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288" tIns="26670" rIns="26670" bIns="2667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/>
            <a:t>Поставщики птицы</a:t>
          </a:r>
          <a:endParaRPr lang="ru-RU" sz="700" kern="1200" dirty="0"/>
        </a:p>
      </dsp:txBody>
      <dsp:txXfrm>
        <a:off x="1008249" y="1424885"/>
        <a:ext cx="953675" cy="236943"/>
      </dsp:txXfrm>
    </dsp:sp>
    <dsp:sp modelId="{A5F08900-9B30-404A-B8C9-602FA38F7E61}">
      <dsp:nvSpPr>
        <dsp:cNvPr id="0" name=""/>
        <dsp:cNvSpPr/>
      </dsp:nvSpPr>
      <dsp:spPr>
        <a:xfrm>
          <a:off x="723929" y="1154617"/>
          <a:ext cx="454015" cy="453983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22B99E-DA1D-4926-B0D9-0F67218DE7DD}">
      <dsp:nvSpPr>
        <dsp:cNvPr id="0" name=""/>
        <dsp:cNvSpPr/>
      </dsp:nvSpPr>
      <dsp:spPr>
        <a:xfrm>
          <a:off x="1625377" y="1071098"/>
          <a:ext cx="979311" cy="2625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288" tIns="26670" rIns="26670" bIns="2667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>
              <a:solidFill>
                <a:srgbClr val="002060"/>
              </a:solidFill>
            </a:rPr>
            <a:t>Поставщики кормов</a:t>
          </a:r>
          <a:endParaRPr lang="ru-RU" sz="700" kern="1200" dirty="0">
            <a:solidFill>
              <a:srgbClr val="002060"/>
            </a:solidFill>
          </a:endParaRPr>
        </a:p>
      </dsp:txBody>
      <dsp:txXfrm>
        <a:off x="1638195" y="1083916"/>
        <a:ext cx="953675" cy="236943"/>
      </dsp:txXfrm>
    </dsp:sp>
    <dsp:sp modelId="{79CFCB47-E961-4739-BE67-BCE622772385}">
      <dsp:nvSpPr>
        <dsp:cNvPr id="0" name=""/>
        <dsp:cNvSpPr/>
      </dsp:nvSpPr>
      <dsp:spPr>
        <a:xfrm>
          <a:off x="1353876" y="813648"/>
          <a:ext cx="454015" cy="453983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16BE34-DAB2-4F0F-87CB-5A9285D837AD}">
      <dsp:nvSpPr>
        <dsp:cNvPr id="0" name=""/>
        <dsp:cNvSpPr/>
      </dsp:nvSpPr>
      <dsp:spPr>
        <a:xfrm>
          <a:off x="1914585" y="553954"/>
          <a:ext cx="979311" cy="262579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288" tIns="26670" rIns="26670" bIns="2667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kern="1200" dirty="0" smtClean="0">
              <a:solidFill>
                <a:srgbClr val="002060"/>
              </a:solidFill>
            </a:rPr>
            <a:t>Поставщики ветпрепаратов</a:t>
          </a:r>
          <a:endParaRPr lang="ru-RU" sz="700" kern="1200" dirty="0">
            <a:solidFill>
              <a:srgbClr val="002060"/>
            </a:solidFill>
          </a:endParaRPr>
        </a:p>
      </dsp:txBody>
      <dsp:txXfrm>
        <a:off x="1927403" y="566772"/>
        <a:ext cx="953675" cy="236943"/>
      </dsp:txXfrm>
    </dsp:sp>
    <dsp:sp modelId="{E06E2D85-6E09-4954-8DC0-349932CC5A05}">
      <dsp:nvSpPr>
        <dsp:cNvPr id="0" name=""/>
        <dsp:cNvSpPr/>
      </dsp:nvSpPr>
      <dsp:spPr>
        <a:xfrm>
          <a:off x="1643084" y="296505"/>
          <a:ext cx="454015" cy="453983"/>
        </a:xfrm>
        <a:prstGeom prst="ellipse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0715F1-B4FE-44C1-8F11-143597A2F260}">
      <dsp:nvSpPr>
        <dsp:cNvPr id="0" name=""/>
        <dsp:cNvSpPr/>
      </dsp:nvSpPr>
      <dsp:spPr>
        <a:xfrm>
          <a:off x="0" y="1658483"/>
          <a:ext cx="1220591" cy="932484"/>
        </a:xfrm>
        <a:prstGeom prst="ellipse">
          <a:avLst/>
        </a:prstGeom>
        <a:solidFill>
          <a:schemeClr val="accent3">
            <a:lumMod val="20000"/>
            <a:lumOff val="80000"/>
          </a:schemeClr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</a:rPr>
            <a:t>Поддержка</a:t>
          </a:r>
          <a:endParaRPr lang="ru-RU" sz="1000" b="1" kern="1200" dirty="0">
            <a:ln>
              <a:solidFill>
                <a:sysClr val="windowText" lastClr="000000"/>
              </a:solidFill>
            </a:ln>
            <a:solidFill>
              <a:srgbClr val="002060"/>
            </a:solidFill>
          </a:endParaRPr>
        </a:p>
      </dsp:txBody>
      <dsp:txXfrm>
        <a:off x="178751" y="1795042"/>
        <a:ext cx="863089" cy="659366"/>
      </dsp:txXfrm>
    </dsp:sp>
    <dsp:sp modelId="{D2AC469A-8B6D-4598-8C09-D51250250AA8}">
      <dsp:nvSpPr>
        <dsp:cNvPr id="0" name=""/>
        <dsp:cNvSpPr/>
      </dsp:nvSpPr>
      <dsp:spPr>
        <a:xfrm>
          <a:off x="59599" y="709579"/>
          <a:ext cx="1152129" cy="2973328"/>
        </a:xfrm>
        <a:prstGeom prst="blockArc">
          <a:avLst>
            <a:gd name="adj1" fmla="val 16509444"/>
            <a:gd name="adj2" fmla="val 5088054"/>
            <a:gd name="adj3" fmla="val 524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F1C211A-2361-48BC-9BCE-DBC1C799978F}">
      <dsp:nvSpPr>
        <dsp:cNvPr id="0" name=""/>
        <dsp:cNvSpPr/>
      </dsp:nvSpPr>
      <dsp:spPr>
        <a:xfrm>
          <a:off x="859496" y="1139662"/>
          <a:ext cx="499687" cy="499583"/>
        </a:xfrm>
        <a:prstGeom prst="ellipse">
          <a:avLst/>
        </a:prstGeom>
        <a:gradFill rotWithShape="0">
          <a:gsLst>
            <a:gs pos="0">
              <a:schemeClr val="accent2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2BFAE855-AD85-42EF-B533-32C36E2A3CE3}">
      <dsp:nvSpPr>
        <dsp:cNvPr id="0" name=""/>
        <dsp:cNvSpPr/>
      </dsp:nvSpPr>
      <dsp:spPr>
        <a:xfrm>
          <a:off x="1217858" y="1077947"/>
          <a:ext cx="1403680" cy="4836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Управление  по развитию  предпринимательства и рыночной инфраструктуры </a:t>
          </a:r>
          <a:r>
            <a:rPr lang="ru-RU" sz="700" b="1" kern="1200" dirty="0" smtClean="0">
              <a:solidFill>
                <a:srgbClr val="002060"/>
              </a:solidFill>
            </a:rPr>
            <a:t>(</a:t>
          </a:r>
          <a:r>
            <a:rPr lang="ru-RU" sz="800" b="1" kern="1200" dirty="0" smtClean="0">
              <a:solidFill>
                <a:srgbClr val="002060"/>
              </a:solidFill>
            </a:rPr>
            <a:t>субсидии, гранты</a:t>
          </a:r>
          <a:r>
            <a:rPr lang="ru-RU" sz="700" b="1" kern="1200" dirty="0" smtClean="0">
              <a:solidFill>
                <a:srgbClr val="002060"/>
              </a:solidFill>
            </a:rPr>
            <a:t>)</a:t>
          </a:r>
          <a:endParaRPr lang="ru-RU" sz="700" b="1" kern="1200" dirty="0">
            <a:solidFill>
              <a:srgbClr val="002060"/>
            </a:solidFill>
          </a:endParaRPr>
        </a:p>
      </dsp:txBody>
      <dsp:txXfrm>
        <a:off x="1217858" y="1077947"/>
        <a:ext cx="1403680" cy="483605"/>
      </dsp:txXfrm>
    </dsp:sp>
    <dsp:sp modelId="{3B90797C-F312-4EAB-9465-5BB3E7ACEAE5}">
      <dsp:nvSpPr>
        <dsp:cNvPr id="0" name=""/>
        <dsp:cNvSpPr/>
      </dsp:nvSpPr>
      <dsp:spPr>
        <a:xfrm>
          <a:off x="1244426" y="1656183"/>
          <a:ext cx="467997" cy="467999"/>
        </a:xfrm>
        <a:prstGeom prst="ellipse">
          <a:avLst/>
        </a:prstGeom>
        <a:gradFill rotWithShape="0">
          <a:gsLst>
            <a:gs pos="0">
              <a:schemeClr val="accent3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C8B91B9F-0054-454F-8AF3-E33939494E4C}">
      <dsp:nvSpPr>
        <dsp:cNvPr id="0" name=""/>
        <dsp:cNvSpPr/>
      </dsp:nvSpPr>
      <dsp:spPr>
        <a:xfrm>
          <a:off x="1493422" y="1584178"/>
          <a:ext cx="1211967" cy="54260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Министерство сельского </a:t>
          </a:r>
          <a:r>
            <a:rPr lang="ru-RU" sz="800" b="1" kern="1200" dirty="0" smtClean="0">
              <a:solidFill>
                <a:srgbClr val="002060"/>
              </a:solidFill>
            </a:rPr>
            <a:t>хозяйства </a:t>
          </a:r>
          <a:r>
            <a:rPr lang="ru-RU" sz="800" b="0" kern="1200" dirty="0" smtClean="0">
              <a:solidFill>
                <a:srgbClr val="002060"/>
              </a:solidFill>
            </a:rPr>
            <a:t>(</a:t>
          </a:r>
          <a:r>
            <a:rPr lang="ru-RU" sz="800" b="1" kern="1200" dirty="0" smtClean="0">
              <a:solidFill>
                <a:srgbClr val="002060"/>
              </a:solidFill>
            </a:rPr>
            <a:t>субсидии</a:t>
          </a:r>
          <a:r>
            <a:rPr lang="ru-RU" sz="700" b="1" kern="1200" dirty="0" smtClean="0">
              <a:solidFill>
                <a:srgbClr val="002060"/>
              </a:solidFill>
            </a:rPr>
            <a:t>)</a:t>
          </a:r>
          <a:endParaRPr lang="ru-RU" sz="700" b="1" kern="1200" dirty="0">
            <a:solidFill>
              <a:srgbClr val="002060"/>
            </a:solidFill>
          </a:endParaRPr>
        </a:p>
      </dsp:txBody>
      <dsp:txXfrm>
        <a:off x="1493422" y="1584178"/>
        <a:ext cx="1211967" cy="542609"/>
      </dsp:txXfrm>
    </dsp:sp>
    <dsp:sp modelId="{AD2E7E87-63B7-44D7-BD68-0A51CA406A42}">
      <dsp:nvSpPr>
        <dsp:cNvPr id="0" name=""/>
        <dsp:cNvSpPr/>
      </dsp:nvSpPr>
      <dsp:spPr>
        <a:xfrm>
          <a:off x="1728193" y="4176464"/>
          <a:ext cx="243173" cy="52726"/>
        </a:xfrm>
        <a:prstGeom prst="ellipse">
          <a:avLst/>
        </a:prstGeom>
        <a:gradFill rotWithShape="0">
          <a:gsLst>
            <a:gs pos="0">
              <a:schemeClr val="accent4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954F442A-8F57-4D3E-9726-D64CC3C149D6}">
      <dsp:nvSpPr>
        <dsp:cNvPr id="0" name=""/>
        <dsp:cNvSpPr/>
      </dsp:nvSpPr>
      <dsp:spPr>
        <a:xfrm>
          <a:off x="1613426" y="2297119"/>
          <a:ext cx="971960" cy="4836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lvl="0" algn="l" defTabSz="31115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endParaRPr lang="ru-RU" sz="700" b="1" kern="1200" dirty="0">
            <a:solidFill>
              <a:srgbClr val="002060"/>
            </a:solidFill>
          </a:endParaRPr>
        </a:p>
      </dsp:txBody>
      <dsp:txXfrm>
        <a:off x="1613426" y="2297119"/>
        <a:ext cx="971960" cy="483605"/>
      </dsp:txXfrm>
    </dsp:sp>
    <dsp:sp modelId="{AABA491A-A5DE-4B04-8797-FBFF242D0CFE}">
      <dsp:nvSpPr>
        <dsp:cNvPr id="0" name=""/>
        <dsp:cNvSpPr/>
      </dsp:nvSpPr>
      <dsp:spPr>
        <a:xfrm>
          <a:off x="875341" y="2774710"/>
          <a:ext cx="467997" cy="393641"/>
        </a:xfrm>
        <a:prstGeom prst="ellipse">
          <a:avLst/>
        </a:prstGeom>
        <a:gradFill rotWithShape="0">
          <a:gsLst>
            <a:gs pos="0">
              <a:schemeClr val="accent5">
                <a:tint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tint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tint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C3F09D2-4313-4452-8A1E-979430C5F78D}">
      <dsp:nvSpPr>
        <dsp:cNvPr id="0" name=""/>
        <dsp:cNvSpPr/>
      </dsp:nvSpPr>
      <dsp:spPr>
        <a:xfrm>
          <a:off x="1311905" y="2412928"/>
          <a:ext cx="1271934" cy="53369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l" defTabSz="355600">
            <a:lnSpc>
              <a:spcPct val="90000"/>
            </a:lnSpc>
            <a:spcBef>
              <a:spcPct val="0"/>
            </a:spcBef>
            <a:spcAft>
              <a:spcPct val="10000"/>
            </a:spcAft>
          </a:pPr>
          <a:r>
            <a:rPr lang="ru-RU" sz="800" b="1" kern="1200" dirty="0" smtClean="0">
              <a:solidFill>
                <a:srgbClr val="002060"/>
              </a:solidFill>
            </a:rPr>
            <a:t>НО Алтайский фонд </a:t>
          </a:r>
          <a:r>
            <a:rPr lang="ru-RU" sz="800" b="1" kern="1200" dirty="0" err="1" smtClean="0">
              <a:solidFill>
                <a:srgbClr val="002060"/>
              </a:solidFill>
            </a:rPr>
            <a:t>микрозаймов</a:t>
          </a:r>
          <a:r>
            <a:rPr lang="ru-RU" sz="800" b="1" kern="1200" dirty="0" smtClean="0">
              <a:solidFill>
                <a:srgbClr val="002060"/>
              </a:solidFill>
            </a:rPr>
            <a:t> (</a:t>
          </a:r>
          <a:r>
            <a:rPr lang="ru-RU" sz="800" b="1" kern="1200" dirty="0" err="1" smtClean="0">
              <a:solidFill>
                <a:srgbClr val="002060"/>
              </a:solidFill>
            </a:rPr>
            <a:t>микрозаймы</a:t>
          </a:r>
          <a:r>
            <a:rPr lang="ru-RU" sz="800" b="1" kern="1200" dirty="0" smtClean="0">
              <a:solidFill>
                <a:srgbClr val="002060"/>
              </a:solidFill>
            </a:rPr>
            <a:t>), НО Алтайский гарантийный фонд (гарантии)</a:t>
          </a:r>
          <a:endParaRPr lang="ru-RU" sz="800" b="1" kern="1200" dirty="0">
            <a:solidFill>
              <a:srgbClr val="002060"/>
            </a:solidFill>
          </a:endParaRPr>
        </a:p>
      </dsp:txBody>
      <dsp:txXfrm>
        <a:off x="1311905" y="2412928"/>
        <a:ext cx="1271934" cy="53369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6784F1-7A96-4EEC-9D9C-47C5A4BDF98E}">
      <dsp:nvSpPr>
        <dsp:cNvPr id="0" name=""/>
        <dsp:cNvSpPr/>
      </dsp:nvSpPr>
      <dsp:spPr>
        <a:xfrm>
          <a:off x="964100" y="619258"/>
          <a:ext cx="1064069" cy="52037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" tIns="5080" rIns="5080" bIns="50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/>
            <a:t>Поставка</a:t>
          </a:r>
          <a:endParaRPr lang="ru-RU" sz="800" b="1" kern="1200" dirty="0"/>
        </a:p>
      </dsp:txBody>
      <dsp:txXfrm>
        <a:off x="1119929" y="695466"/>
        <a:ext cx="752411" cy="367962"/>
      </dsp:txXfrm>
    </dsp:sp>
    <dsp:sp modelId="{66D8C9A5-231B-4F09-B121-EFE6FEC1B09F}">
      <dsp:nvSpPr>
        <dsp:cNvPr id="0" name=""/>
        <dsp:cNvSpPr/>
      </dsp:nvSpPr>
      <dsp:spPr>
        <a:xfrm rot="12900000">
          <a:off x="911264" y="498252"/>
          <a:ext cx="292743" cy="148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FAA176A-B1FC-40F7-B15D-2BF8E5DB09D3}">
      <dsp:nvSpPr>
        <dsp:cNvPr id="0" name=""/>
        <dsp:cNvSpPr/>
      </dsp:nvSpPr>
      <dsp:spPr>
        <a:xfrm>
          <a:off x="532669" y="290707"/>
          <a:ext cx="810131" cy="39548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Поставщик  телят (птицы)</a:t>
          </a:r>
          <a:endParaRPr lang="ru-RU" sz="700" b="1" kern="1200" dirty="0"/>
        </a:p>
      </dsp:txBody>
      <dsp:txXfrm>
        <a:off x="544252" y="302290"/>
        <a:ext cx="786965" cy="372321"/>
      </dsp:txXfrm>
    </dsp:sp>
    <dsp:sp modelId="{DA1CFCC3-8366-414C-8921-C86DA01633CF}">
      <dsp:nvSpPr>
        <dsp:cNvPr id="0" name=""/>
        <dsp:cNvSpPr/>
      </dsp:nvSpPr>
      <dsp:spPr>
        <a:xfrm rot="16200000">
          <a:off x="1296980" y="322767"/>
          <a:ext cx="398309" cy="148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055ADF-D01E-4AA9-8EA4-F783F1152208}">
      <dsp:nvSpPr>
        <dsp:cNvPr id="0" name=""/>
        <dsp:cNvSpPr/>
      </dsp:nvSpPr>
      <dsp:spPr>
        <a:xfrm>
          <a:off x="1058113" y="22"/>
          <a:ext cx="876044" cy="39548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Поставщик кормов</a:t>
          </a:r>
          <a:endParaRPr lang="ru-RU" sz="700" b="1" kern="1200" dirty="0"/>
        </a:p>
      </dsp:txBody>
      <dsp:txXfrm>
        <a:off x="1069696" y="11605"/>
        <a:ext cx="852878" cy="372321"/>
      </dsp:txXfrm>
    </dsp:sp>
    <dsp:sp modelId="{57F3AF79-A501-4A80-A857-B95E3C6F9B08}">
      <dsp:nvSpPr>
        <dsp:cNvPr id="0" name=""/>
        <dsp:cNvSpPr/>
      </dsp:nvSpPr>
      <dsp:spPr>
        <a:xfrm rot="19500000">
          <a:off x="1788262" y="498252"/>
          <a:ext cx="292743" cy="148307"/>
        </a:xfrm>
        <a:prstGeom prst="lef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4B5201-BA0C-49BB-9D68-ED49B2B7EF96}">
      <dsp:nvSpPr>
        <dsp:cNvPr id="0" name=""/>
        <dsp:cNvSpPr/>
      </dsp:nvSpPr>
      <dsp:spPr>
        <a:xfrm>
          <a:off x="1605459" y="290707"/>
          <a:ext cx="898152" cy="395487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4">
                <a:shade val="51000"/>
                <a:satMod val="130000"/>
              </a:schemeClr>
            </a:gs>
            <a:gs pos="80000">
              <a:schemeClr val="accent4">
                <a:shade val="93000"/>
                <a:satMod val="130000"/>
              </a:schemeClr>
            </a:gs>
            <a:gs pos="100000">
              <a:schemeClr val="accent4"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4">
              <a:shade val="95000"/>
              <a:satMod val="10500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hemeClr val="accent4"/>
        </a:lnRef>
        <a:fillRef idx="3">
          <a:schemeClr val="accent4"/>
        </a:fillRef>
        <a:effectRef idx="2">
          <a:schemeClr val="accent4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700" b="1" kern="1200" dirty="0" smtClean="0"/>
            <a:t>Поставщик ветпрепаратов</a:t>
          </a:r>
          <a:endParaRPr lang="ru-RU" sz="700" b="1" kern="1200" dirty="0"/>
        </a:p>
      </dsp:txBody>
      <dsp:txXfrm>
        <a:off x="1617042" y="302290"/>
        <a:ext cx="874986" cy="37232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FA9EEC-09E8-4679-B1CC-300AE847A7D9}">
      <dsp:nvSpPr>
        <dsp:cNvPr id="0" name=""/>
        <dsp:cNvSpPr/>
      </dsp:nvSpPr>
      <dsp:spPr>
        <a:xfrm>
          <a:off x="865328" y="-108391"/>
          <a:ext cx="1006882" cy="45019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Сбыт</a:t>
          </a:r>
          <a:endParaRPr lang="ru-RU" sz="1000" b="1" kern="1200" dirty="0"/>
        </a:p>
      </dsp:txBody>
      <dsp:txXfrm>
        <a:off x="878514" y="-95205"/>
        <a:ext cx="980510" cy="423823"/>
      </dsp:txXfrm>
    </dsp:sp>
    <dsp:sp modelId="{3BE362E7-0DC5-468E-96D8-3128B88A92C3}">
      <dsp:nvSpPr>
        <dsp:cNvPr id="0" name=""/>
        <dsp:cNvSpPr/>
      </dsp:nvSpPr>
      <dsp:spPr>
        <a:xfrm rot="3600000">
          <a:off x="1559370" y="492130"/>
          <a:ext cx="118583" cy="11480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/>
        </a:p>
      </dsp:txBody>
      <dsp:txXfrm>
        <a:off x="1593811" y="515091"/>
        <a:ext cx="49701" cy="68881"/>
      </dsp:txXfrm>
    </dsp:sp>
    <dsp:sp modelId="{91475492-1BD0-4F14-A11A-9670FE1CFF72}">
      <dsp:nvSpPr>
        <dsp:cNvPr id="0" name=""/>
        <dsp:cNvSpPr/>
      </dsp:nvSpPr>
      <dsp:spPr>
        <a:xfrm rot="1638563">
          <a:off x="1443502" y="757260"/>
          <a:ext cx="933749" cy="59507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/>
            <a:t>Покупатель мяса</a:t>
          </a:r>
          <a:endParaRPr lang="ru-RU" sz="800" b="1" kern="1200" dirty="0"/>
        </a:p>
      </dsp:txBody>
      <dsp:txXfrm>
        <a:off x="1460931" y="774689"/>
        <a:ext cx="898891" cy="560219"/>
      </dsp:txXfrm>
    </dsp:sp>
    <dsp:sp modelId="{6C2DA338-8326-4C60-94C8-5DE494E72C00}">
      <dsp:nvSpPr>
        <dsp:cNvPr id="0" name=""/>
        <dsp:cNvSpPr/>
      </dsp:nvSpPr>
      <dsp:spPr>
        <a:xfrm rot="10800000">
          <a:off x="1310096" y="997397"/>
          <a:ext cx="118583" cy="11480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/>
        </a:p>
      </dsp:txBody>
      <dsp:txXfrm rot="10800000">
        <a:off x="1344537" y="1020358"/>
        <a:ext cx="49701" cy="68881"/>
      </dsp:txXfrm>
    </dsp:sp>
    <dsp:sp modelId="{A6ECEA5C-C557-4E56-8AF5-A5725E8B51D3}">
      <dsp:nvSpPr>
        <dsp:cNvPr id="0" name=""/>
        <dsp:cNvSpPr/>
      </dsp:nvSpPr>
      <dsp:spPr>
        <a:xfrm rot="20026688">
          <a:off x="359050" y="734409"/>
          <a:ext cx="936222" cy="64077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/>
            <a:t>Покупатель  </a:t>
          </a:r>
          <a:r>
            <a:rPr lang="ru-RU" sz="800" b="1" kern="1200" dirty="0" err="1" smtClean="0"/>
            <a:t>полуфабрика-тов</a:t>
          </a:r>
          <a:r>
            <a:rPr lang="ru-RU" sz="800" b="1" kern="1200" dirty="0" smtClean="0"/>
            <a:t> из мясной продукции</a:t>
          </a:r>
          <a:endParaRPr lang="ru-RU" sz="800" b="1" kern="1200" dirty="0"/>
        </a:p>
      </dsp:txBody>
      <dsp:txXfrm>
        <a:off x="377818" y="753177"/>
        <a:ext cx="898686" cy="603242"/>
      </dsp:txXfrm>
    </dsp:sp>
    <dsp:sp modelId="{CDE01E25-2792-431A-A042-8A1D75EFBD09}">
      <dsp:nvSpPr>
        <dsp:cNvPr id="0" name=""/>
        <dsp:cNvSpPr/>
      </dsp:nvSpPr>
      <dsp:spPr>
        <a:xfrm rot="18000000">
          <a:off x="1066182" y="480705"/>
          <a:ext cx="118583" cy="11480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/>
        </a:p>
      </dsp:txBody>
      <dsp:txXfrm>
        <a:off x="1100623" y="503666"/>
        <a:ext cx="49701" cy="6888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7135D6-0382-4091-B512-373115E9477C}">
      <dsp:nvSpPr>
        <dsp:cNvPr id="0" name=""/>
        <dsp:cNvSpPr/>
      </dsp:nvSpPr>
      <dsp:spPr>
        <a:xfrm>
          <a:off x="0" y="547083"/>
          <a:ext cx="2964737" cy="378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8070E2-86BF-40C0-8831-1E3E0E51A7D0}">
      <dsp:nvSpPr>
        <dsp:cNvPr id="0" name=""/>
        <dsp:cNvSpPr/>
      </dsp:nvSpPr>
      <dsp:spPr>
        <a:xfrm>
          <a:off x="223224" y="12606"/>
          <a:ext cx="3125147" cy="75587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  <a:latin typeface="+mn-lt"/>
            </a:rPr>
            <a:t>Число членов Кооператива  - не менее 15  граждан и  (или) не менее </a:t>
          </a:r>
          <a:br>
            <a:rPr lang="ru-RU" sz="1050" b="1" kern="1200" dirty="0" smtClean="0">
              <a:solidFill>
                <a:srgbClr val="000099"/>
              </a:solidFill>
              <a:latin typeface="+mn-lt"/>
            </a:rPr>
          </a:br>
          <a:r>
            <a:rPr lang="ru-RU" sz="1050" b="1" kern="1200" dirty="0" smtClean="0">
              <a:solidFill>
                <a:srgbClr val="000099"/>
              </a:solidFill>
              <a:latin typeface="+mn-lt"/>
            </a:rPr>
            <a:t>5 юридических лиц</a:t>
          </a:r>
        </a:p>
      </dsp:txBody>
      <dsp:txXfrm>
        <a:off x="260123" y="49505"/>
        <a:ext cx="3051349" cy="682079"/>
      </dsp:txXfrm>
    </dsp:sp>
    <dsp:sp modelId="{83AC9405-7C79-4E87-A1D1-8C8805E57896}">
      <dsp:nvSpPr>
        <dsp:cNvPr id="0" name=""/>
        <dsp:cNvSpPr/>
      </dsp:nvSpPr>
      <dsp:spPr>
        <a:xfrm>
          <a:off x="78307" y="1211738"/>
          <a:ext cx="2964693" cy="378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38D1DE-F11E-4CE9-A28F-759000CB78F7}">
      <dsp:nvSpPr>
        <dsp:cNvPr id="0" name=""/>
        <dsp:cNvSpPr/>
      </dsp:nvSpPr>
      <dsp:spPr>
        <a:xfrm>
          <a:off x="156650" y="1012238"/>
          <a:ext cx="31251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Кооператив привлекает займы и выдает займы только членам Кооператива</a:t>
          </a:r>
          <a:endParaRPr lang="ru-RU" sz="1050" kern="1200" dirty="0">
            <a:solidFill>
              <a:srgbClr val="000099"/>
            </a:solidFill>
          </a:endParaRPr>
        </a:p>
      </dsp:txBody>
      <dsp:txXfrm>
        <a:off x="178266" y="1033854"/>
        <a:ext cx="3081915" cy="399568"/>
      </dsp:txXfrm>
    </dsp:sp>
    <dsp:sp modelId="{6DB29400-7960-44EA-87C4-5EB6AC9391AC}">
      <dsp:nvSpPr>
        <dsp:cNvPr id="0" name=""/>
        <dsp:cNvSpPr/>
      </dsp:nvSpPr>
      <dsp:spPr>
        <a:xfrm>
          <a:off x="0" y="2406728"/>
          <a:ext cx="3054652" cy="378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E4CB101-7A3E-4AED-93D1-668753811CF8}">
      <dsp:nvSpPr>
        <dsp:cNvPr id="0" name=""/>
        <dsp:cNvSpPr/>
      </dsp:nvSpPr>
      <dsp:spPr>
        <a:xfrm>
          <a:off x="72008" y="1728191"/>
          <a:ext cx="3411825" cy="94164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000099"/>
              </a:solidFill>
            </a:rPr>
            <a:t>Кооператив  формирует  Фонд Финансовой Взаимопомощи. Величина временно свободного остатка фонда финансовой взаимопомощи не может составлять более чем 50 процентов средств этого фонда.</a:t>
          </a:r>
          <a:endParaRPr lang="ru-RU" sz="1000" b="1" kern="1200" dirty="0">
            <a:solidFill>
              <a:srgbClr val="000099"/>
            </a:solidFill>
          </a:endParaRPr>
        </a:p>
      </dsp:txBody>
      <dsp:txXfrm>
        <a:off x="117975" y="1774158"/>
        <a:ext cx="3319891" cy="849711"/>
      </dsp:txXfrm>
    </dsp:sp>
    <dsp:sp modelId="{95545AE8-1F85-4CFB-B545-4020FF4DFEAC}">
      <dsp:nvSpPr>
        <dsp:cNvPr id="0" name=""/>
        <dsp:cNvSpPr/>
      </dsp:nvSpPr>
      <dsp:spPr>
        <a:xfrm>
          <a:off x="26653" y="3253522"/>
          <a:ext cx="3211311" cy="378000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9011FC-CB97-4040-9649-804A3874739F}">
      <dsp:nvSpPr>
        <dsp:cNvPr id="0" name=""/>
        <dsp:cNvSpPr/>
      </dsp:nvSpPr>
      <dsp:spPr>
        <a:xfrm>
          <a:off x="216025" y="2808311"/>
          <a:ext cx="3125147" cy="7094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23" tIns="0" rIns="118123" bIns="0" numCol="1" spcCol="1270" anchor="ctr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CC"/>
              </a:solidFill>
            </a:rPr>
            <a:t>Государственное регулирование деятельности кредитных кооперативов осуществляет ЦБ</a:t>
          </a:r>
          <a:endParaRPr lang="ru-RU" sz="1050" b="1" kern="1200" dirty="0">
            <a:solidFill>
              <a:srgbClr val="0000CC"/>
            </a:solidFill>
          </a:endParaRPr>
        </a:p>
      </dsp:txBody>
      <dsp:txXfrm>
        <a:off x="250659" y="2842945"/>
        <a:ext cx="3055879" cy="640212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6A9E93-27E6-4C97-BAC6-E377373EE753}">
      <dsp:nvSpPr>
        <dsp:cNvPr id="0" name=""/>
        <dsp:cNvSpPr/>
      </dsp:nvSpPr>
      <dsp:spPr>
        <a:xfrm>
          <a:off x="213327" y="782"/>
          <a:ext cx="1796376" cy="67257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chemeClr val="bg1"/>
                </a:solidFill>
              </a:ln>
            </a:rPr>
            <a:t>Общее собрание </a:t>
          </a:r>
          <a:endParaRPr lang="ru-RU" sz="1200" kern="1200" dirty="0">
            <a:ln>
              <a:solidFill>
                <a:schemeClr val="bg1"/>
              </a:solidFill>
            </a:ln>
          </a:endParaRPr>
        </a:p>
      </dsp:txBody>
      <dsp:txXfrm>
        <a:off x="233026" y="20481"/>
        <a:ext cx="1756978" cy="633180"/>
      </dsp:txXfrm>
    </dsp:sp>
    <dsp:sp modelId="{6650675B-4E42-4315-85C6-5C3005A9B4ED}">
      <dsp:nvSpPr>
        <dsp:cNvPr id="0" name=""/>
        <dsp:cNvSpPr/>
      </dsp:nvSpPr>
      <dsp:spPr>
        <a:xfrm>
          <a:off x="392965" y="673361"/>
          <a:ext cx="179637" cy="50443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04433"/>
              </a:lnTo>
              <a:lnTo>
                <a:pt x="179637" y="504433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9E4D3F-4CEC-4B47-9874-334287AADD90}">
      <dsp:nvSpPr>
        <dsp:cNvPr id="0" name=""/>
        <dsp:cNvSpPr/>
      </dsp:nvSpPr>
      <dsp:spPr>
        <a:xfrm>
          <a:off x="572602" y="841506"/>
          <a:ext cx="2598445" cy="672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Правление  и/или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Председатель </a:t>
          </a:r>
        </a:p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>
              <a:solidFill>
                <a:srgbClr val="000099"/>
              </a:solidFill>
            </a:rPr>
            <a:t>(членов кооператива менее</a:t>
          </a:r>
          <a:br>
            <a:rPr lang="ru-RU" sz="1000" b="1" kern="1200" dirty="0" smtClean="0">
              <a:solidFill>
                <a:srgbClr val="000099"/>
              </a:solidFill>
            </a:rPr>
          </a:br>
          <a:r>
            <a:rPr lang="ru-RU" sz="1000" b="1" kern="1200" dirty="0" smtClean="0">
              <a:solidFill>
                <a:srgbClr val="000099"/>
              </a:solidFill>
            </a:rPr>
            <a:t> 25 человек) </a:t>
          </a:r>
          <a:endParaRPr lang="ru-RU" sz="1000" b="1" kern="1200" dirty="0">
            <a:solidFill>
              <a:srgbClr val="000099"/>
            </a:solidFill>
          </a:endParaRPr>
        </a:p>
      </dsp:txBody>
      <dsp:txXfrm>
        <a:off x="592301" y="861205"/>
        <a:ext cx="2559047" cy="633180"/>
      </dsp:txXfrm>
    </dsp:sp>
    <dsp:sp modelId="{D4C0EB7C-EAA8-49FE-8B82-E35A44C455EA}">
      <dsp:nvSpPr>
        <dsp:cNvPr id="0" name=""/>
        <dsp:cNvSpPr/>
      </dsp:nvSpPr>
      <dsp:spPr>
        <a:xfrm>
          <a:off x="392965" y="673361"/>
          <a:ext cx="179637" cy="13451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45157"/>
              </a:lnTo>
              <a:lnTo>
                <a:pt x="179637" y="13451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334E208-E943-406F-853A-7B5D6988390C}">
      <dsp:nvSpPr>
        <dsp:cNvPr id="0" name=""/>
        <dsp:cNvSpPr/>
      </dsp:nvSpPr>
      <dsp:spPr>
        <a:xfrm>
          <a:off x="572602" y="1682229"/>
          <a:ext cx="2581851" cy="6725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lvl="0" algn="ctr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b="1" kern="1200" dirty="0" smtClean="0">
              <a:solidFill>
                <a:srgbClr val="000099"/>
              </a:solidFill>
            </a:rPr>
            <a:t>Наблюдательный совет	</a:t>
          </a:r>
          <a:endParaRPr lang="ru-RU" sz="1050" b="1" kern="1200" dirty="0">
            <a:solidFill>
              <a:srgbClr val="000099"/>
            </a:solidFill>
          </a:endParaRPr>
        </a:p>
      </dsp:txBody>
      <dsp:txXfrm>
        <a:off x="592301" y="1701928"/>
        <a:ext cx="2542453" cy="63318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96D31-C5C5-4339-92DE-46917C7B6881}">
      <dsp:nvSpPr>
        <dsp:cNvPr id="0" name=""/>
        <dsp:cNvSpPr/>
      </dsp:nvSpPr>
      <dsp:spPr>
        <a:xfrm>
          <a:off x="3338" y="268677"/>
          <a:ext cx="691100" cy="686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Паевой фонд</a:t>
          </a:r>
          <a:endParaRPr lang="ru-RU" sz="8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23453" y="288792"/>
        <a:ext cx="650870" cy="646551"/>
      </dsp:txXfrm>
    </dsp:sp>
    <dsp:sp modelId="{1647D4A9-D5D4-4D2F-8614-A4B911A13057}">
      <dsp:nvSpPr>
        <dsp:cNvPr id="0" name=""/>
        <dsp:cNvSpPr/>
      </dsp:nvSpPr>
      <dsp:spPr>
        <a:xfrm>
          <a:off x="763549" y="526371"/>
          <a:ext cx="146513" cy="1713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763549" y="560649"/>
        <a:ext cx="102559" cy="102836"/>
      </dsp:txXfrm>
    </dsp:sp>
    <dsp:sp modelId="{E6ED63BC-5BDE-4DCD-A37B-ED52DC4A66FA}">
      <dsp:nvSpPr>
        <dsp:cNvPr id="0" name=""/>
        <dsp:cNvSpPr/>
      </dsp:nvSpPr>
      <dsp:spPr>
        <a:xfrm>
          <a:off x="970879" y="268677"/>
          <a:ext cx="691100" cy="686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Резерв-</a:t>
          </a:r>
        </a:p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800" b="1" kern="1200" dirty="0" err="1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ный</a:t>
          </a: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 фонд</a:t>
          </a:r>
          <a:endParaRPr lang="ru-RU" sz="8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990994" y="288792"/>
        <a:ext cx="650870" cy="646551"/>
      </dsp:txXfrm>
    </dsp:sp>
    <dsp:sp modelId="{07D09C0B-CBE4-4D0C-B71F-A72022F691DC}">
      <dsp:nvSpPr>
        <dsp:cNvPr id="0" name=""/>
        <dsp:cNvSpPr/>
      </dsp:nvSpPr>
      <dsp:spPr>
        <a:xfrm>
          <a:off x="1731090" y="526371"/>
          <a:ext cx="146513" cy="1713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731090" y="560649"/>
        <a:ext cx="102559" cy="102836"/>
      </dsp:txXfrm>
    </dsp:sp>
    <dsp:sp modelId="{2CDB318B-5925-4845-A37D-A030F117025E}">
      <dsp:nvSpPr>
        <dsp:cNvPr id="0" name=""/>
        <dsp:cNvSpPr/>
      </dsp:nvSpPr>
      <dsp:spPr>
        <a:xfrm>
          <a:off x="1938420" y="268677"/>
          <a:ext cx="691100" cy="686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Фонд </a:t>
          </a:r>
          <a:r>
            <a:rPr lang="ru-RU" sz="800" b="1" kern="1200" dirty="0" err="1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финансо</a:t>
          </a: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-</a:t>
          </a:r>
        </a:p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вой взаимопомощи</a:t>
          </a:r>
          <a:endParaRPr lang="ru-RU" sz="8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1958535" y="288792"/>
        <a:ext cx="650870" cy="646551"/>
      </dsp:txXfrm>
    </dsp:sp>
    <dsp:sp modelId="{E7F74ED0-45B9-474B-BF2D-15D96156EF16}">
      <dsp:nvSpPr>
        <dsp:cNvPr id="0" name=""/>
        <dsp:cNvSpPr/>
      </dsp:nvSpPr>
      <dsp:spPr>
        <a:xfrm>
          <a:off x="2698631" y="526371"/>
          <a:ext cx="146513" cy="171392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b="1" kern="120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2698631" y="560649"/>
        <a:ext cx="102559" cy="102836"/>
      </dsp:txXfrm>
    </dsp:sp>
    <dsp:sp modelId="{2BEDC613-6169-4B45-A45D-2DB181D894CF}">
      <dsp:nvSpPr>
        <dsp:cNvPr id="0" name=""/>
        <dsp:cNvSpPr/>
      </dsp:nvSpPr>
      <dsp:spPr>
        <a:xfrm>
          <a:off x="2905961" y="268677"/>
          <a:ext cx="691100" cy="686781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355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800" b="1" kern="1200" dirty="0" smtClean="0">
              <a:ln>
                <a:solidFill>
                  <a:srgbClr val="000099"/>
                </a:solidFill>
              </a:ln>
              <a:solidFill>
                <a:srgbClr val="000099"/>
              </a:solidFill>
            </a:rPr>
            <a:t>Другие фонды</a:t>
          </a:r>
          <a:endParaRPr lang="ru-RU" sz="800" b="1" kern="1200" dirty="0">
            <a:ln>
              <a:solidFill>
                <a:srgbClr val="000099"/>
              </a:solidFill>
            </a:ln>
            <a:solidFill>
              <a:srgbClr val="000099"/>
            </a:solidFill>
          </a:endParaRPr>
        </a:p>
      </dsp:txBody>
      <dsp:txXfrm>
        <a:off x="2926076" y="288792"/>
        <a:ext cx="650870" cy="646551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713B46-6585-4326-BA44-3B762B45A96D}">
      <dsp:nvSpPr>
        <dsp:cNvPr id="0" name=""/>
        <dsp:cNvSpPr/>
      </dsp:nvSpPr>
      <dsp:spPr>
        <a:xfrm rot="5400000">
          <a:off x="419932" y="1432303"/>
          <a:ext cx="1251549" cy="208254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0E8B0-3C74-4147-9619-83E6E091E19B}">
      <dsp:nvSpPr>
        <dsp:cNvPr id="0" name=""/>
        <dsp:cNvSpPr/>
      </dsp:nvSpPr>
      <dsp:spPr>
        <a:xfrm>
          <a:off x="211017" y="2054536"/>
          <a:ext cx="1880137" cy="1648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t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Создать инициативную группу</a:t>
          </a:r>
          <a:endParaRPr lang="ru-RU" sz="1400" kern="12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sp:txBody>
      <dsp:txXfrm>
        <a:off x="211017" y="2054536"/>
        <a:ext cx="1880137" cy="1648050"/>
      </dsp:txXfrm>
    </dsp:sp>
    <dsp:sp modelId="{9F8B1E2D-25A6-42BF-99DD-2D2FFA326D26}">
      <dsp:nvSpPr>
        <dsp:cNvPr id="0" name=""/>
        <dsp:cNvSpPr/>
      </dsp:nvSpPr>
      <dsp:spPr>
        <a:xfrm>
          <a:off x="1736412" y="1278983"/>
          <a:ext cx="354742" cy="354742"/>
        </a:xfrm>
        <a:prstGeom prst="triangle">
          <a:avLst>
            <a:gd name="adj" fmla="val 100000"/>
          </a:avLst>
        </a:prstGeom>
        <a:solidFill>
          <a:schemeClr val="accent2">
            <a:hueOff val="-1511201"/>
            <a:satOff val="873"/>
            <a:lumOff val="-1601"/>
            <a:alphaOff val="0"/>
          </a:schemeClr>
        </a:solidFill>
        <a:ln w="25400" cap="flat" cmpd="sng" algn="ctr">
          <a:solidFill>
            <a:schemeClr val="accent2">
              <a:hueOff val="-1511201"/>
              <a:satOff val="873"/>
              <a:lumOff val="-160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D193CD-E43C-45F8-AC27-D30A3E98EE43}">
      <dsp:nvSpPr>
        <dsp:cNvPr id="0" name=""/>
        <dsp:cNvSpPr/>
      </dsp:nvSpPr>
      <dsp:spPr>
        <a:xfrm rot="5400000">
          <a:off x="2721587" y="862756"/>
          <a:ext cx="1251549" cy="208254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3022401"/>
            <a:satOff val="1745"/>
            <a:lumOff val="-3202"/>
            <a:alphaOff val="0"/>
          </a:schemeClr>
        </a:solidFill>
        <a:ln w="25400" cap="flat" cmpd="sng" algn="ctr">
          <a:solidFill>
            <a:schemeClr val="accent2">
              <a:hueOff val="-3022401"/>
              <a:satOff val="1745"/>
              <a:lumOff val="-320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8266FC-C90F-45C9-AADB-31F16DF9E58B}">
      <dsp:nvSpPr>
        <dsp:cNvPr id="0" name=""/>
        <dsp:cNvSpPr/>
      </dsp:nvSpPr>
      <dsp:spPr>
        <a:xfrm>
          <a:off x="2512673" y="1484989"/>
          <a:ext cx="1880137" cy="1648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Определить     главное направление деятельности кооператива, которое </a:t>
          </a:r>
          <a:r>
            <a:rPr lang="ru-RU" sz="1200" u="sng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станет основой названия кооператива.    </a:t>
          </a:r>
          <a:r>
            <a:rPr lang="ru-RU" sz="1100" u="none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(Например: сельскохозяйственный снабженческо-сбытовой потребительский кооператив.) </a:t>
          </a:r>
          <a:endParaRPr lang="ru-RU" sz="1100" u="none" kern="12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sp:txBody>
      <dsp:txXfrm>
        <a:off x="2512673" y="1484989"/>
        <a:ext cx="1880137" cy="1648050"/>
      </dsp:txXfrm>
    </dsp:sp>
    <dsp:sp modelId="{C199E919-313D-429C-B72A-5176E611C857}">
      <dsp:nvSpPr>
        <dsp:cNvPr id="0" name=""/>
        <dsp:cNvSpPr/>
      </dsp:nvSpPr>
      <dsp:spPr>
        <a:xfrm>
          <a:off x="4038067" y="709436"/>
          <a:ext cx="354742" cy="354742"/>
        </a:xfrm>
        <a:prstGeom prst="triangle">
          <a:avLst>
            <a:gd name="adj" fmla="val 100000"/>
          </a:avLst>
        </a:prstGeom>
        <a:solidFill>
          <a:schemeClr val="accent2">
            <a:hueOff val="-4533602"/>
            <a:satOff val="2618"/>
            <a:lumOff val="-4804"/>
            <a:alphaOff val="0"/>
          </a:schemeClr>
        </a:solidFill>
        <a:ln w="25400" cap="flat" cmpd="sng" algn="ctr">
          <a:solidFill>
            <a:schemeClr val="accent2">
              <a:hueOff val="-4533602"/>
              <a:satOff val="2618"/>
              <a:lumOff val="-480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74A21B-758C-487C-B136-C2BC3BB9A8D1}">
      <dsp:nvSpPr>
        <dsp:cNvPr id="0" name=""/>
        <dsp:cNvSpPr/>
      </dsp:nvSpPr>
      <dsp:spPr>
        <a:xfrm rot="5400000">
          <a:off x="5023243" y="293209"/>
          <a:ext cx="1251549" cy="208254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6044802"/>
            <a:satOff val="3491"/>
            <a:lumOff val="-6405"/>
            <a:alphaOff val="0"/>
          </a:schemeClr>
        </a:solidFill>
        <a:ln w="25400" cap="flat" cmpd="sng" algn="ctr">
          <a:solidFill>
            <a:schemeClr val="accent2">
              <a:hueOff val="-6044802"/>
              <a:satOff val="3491"/>
              <a:lumOff val="-640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E25D58-8E1E-4BE4-BA39-548FDCD67614}">
      <dsp:nvSpPr>
        <dsp:cNvPr id="0" name=""/>
        <dsp:cNvSpPr/>
      </dsp:nvSpPr>
      <dsp:spPr>
        <a:xfrm>
          <a:off x="4791644" y="937889"/>
          <a:ext cx="2067079" cy="1648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Привлечь будущих членов кооператива 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(</a:t>
          </a:r>
          <a:r>
            <a:rPr lang="ru-RU" sz="9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ЛПХ, КФХ и других сельхозтоваропроизводителей),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9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 </a:t>
          </a:r>
          <a:r>
            <a:rPr lang="ru-RU" sz="12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провести официальное обследование на основании заполненных анкет. Подписать соглашения о намерениях по закупке и поставке продукции и товаров</a:t>
          </a:r>
        </a:p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sp:txBody>
      <dsp:txXfrm>
        <a:off x="4791644" y="937889"/>
        <a:ext cx="2067079" cy="1648050"/>
      </dsp:txXfrm>
    </dsp:sp>
    <dsp:sp modelId="{86F20CB7-E535-43EA-BCD5-2D62C8D7D602}">
      <dsp:nvSpPr>
        <dsp:cNvPr id="0" name=""/>
        <dsp:cNvSpPr/>
      </dsp:nvSpPr>
      <dsp:spPr>
        <a:xfrm>
          <a:off x="6339723" y="139889"/>
          <a:ext cx="354742" cy="354742"/>
        </a:xfrm>
        <a:prstGeom prst="triangle">
          <a:avLst>
            <a:gd name="adj" fmla="val 100000"/>
          </a:avLst>
        </a:prstGeom>
        <a:solidFill>
          <a:schemeClr val="accent2">
            <a:hueOff val="-7556003"/>
            <a:satOff val="4363"/>
            <a:lumOff val="-8006"/>
            <a:alphaOff val="0"/>
          </a:schemeClr>
        </a:solidFill>
        <a:ln w="25400" cap="flat" cmpd="sng" algn="ctr">
          <a:solidFill>
            <a:schemeClr val="accent2">
              <a:hueOff val="-7556003"/>
              <a:satOff val="4363"/>
              <a:lumOff val="-800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5B4C2E-63D5-41DB-8020-4F6E5ADB6322}">
      <dsp:nvSpPr>
        <dsp:cNvPr id="0" name=""/>
        <dsp:cNvSpPr/>
      </dsp:nvSpPr>
      <dsp:spPr>
        <a:xfrm rot="5400000">
          <a:off x="7324899" y="-276337"/>
          <a:ext cx="1251549" cy="2082549"/>
        </a:xfrm>
        <a:prstGeom prst="corner">
          <a:avLst>
            <a:gd name="adj1" fmla="val 16120"/>
            <a:gd name="adj2" fmla="val 16110"/>
          </a:avLst>
        </a:prstGeom>
        <a:solidFill>
          <a:schemeClr val="accent2">
            <a:hueOff val="-9067203"/>
            <a:satOff val="5236"/>
            <a:lumOff val="-9607"/>
            <a:alphaOff val="0"/>
          </a:schemeClr>
        </a:solidFill>
        <a:ln w="25400" cap="flat" cmpd="sng" algn="ctr">
          <a:solidFill>
            <a:schemeClr val="accent2">
              <a:hueOff val="-9067203"/>
              <a:satOff val="5236"/>
              <a:lumOff val="-960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02A0FA-7DC9-47C1-8709-5312DDC89585}">
      <dsp:nvSpPr>
        <dsp:cNvPr id="0" name=""/>
        <dsp:cNvSpPr/>
      </dsp:nvSpPr>
      <dsp:spPr>
        <a:xfrm>
          <a:off x="7115984" y="345895"/>
          <a:ext cx="1880137" cy="16480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>
              <a:ln>
                <a:solidFill>
                  <a:srgbClr val="003399"/>
                </a:solidFill>
              </a:ln>
              <a:solidFill>
                <a:srgbClr val="002060"/>
              </a:solidFill>
            </a:rPr>
            <a:t>Провести организационное собрание. Подписать учредительный договор. Принять Устав. Избрать председателя. Определить источники финансирования</a:t>
          </a:r>
          <a:endParaRPr lang="ru-RU" sz="1200" kern="1200" dirty="0">
            <a:ln>
              <a:solidFill>
                <a:srgbClr val="003399"/>
              </a:solidFill>
            </a:ln>
            <a:solidFill>
              <a:srgbClr val="002060"/>
            </a:solidFill>
          </a:endParaRPr>
        </a:p>
      </dsp:txBody>
      <dsp:txXfrm>
        <a:off x="7115984" y="345895"/>
        <a:ext cx="1880137" cy="164805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1/layout/ThemePictureAccent">
  <dgm:title val="Акцент на главном рисунке"/>
  <dgm:desc val="Служит для отображения группы рисунков, в которой первый рисунок  — самый большой и расположен по центру. Может содержать до шести рисунков уровня 1. Неиспользуемые рисунки не отображаются, но остаются доступными при смене макета.  Рекомендуется использовать небольшие объемы текста."/>
  <dgm:catLst>
    <dgm:cat type="picture" pri="13250"/>
    <dgm:cat type="officeonline" pri="4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  <dgm:pt modelId="50">
          <dgm:prSet phldr="1"/>
        </dgm:pt>
        <dgm:pt modelId="60">
          <dgm:prSet phldr="1"/>
        </dgm:pt>
      </dgm:ptLst>
      <dgm:cxnLst>
        <dgm:cxn modelId="70" srcId="0" destId="10" srcOrd="0" destOrd="0"/>
        <dgm:cxn modelId="80" srcId="0" destId="20" srcOrd="1" destOrd="0"/>
        <dgm:cxn modelId="90" srcId="0" destId="30" srcOrd="2" destOrd="0"/>
        <dgm:cxn modelId="100" srcId="0" destId="40" srcOrd="3" destOrd="0"/>
        <dgm:cxn modelId="110" srcId="0" destId="50" srcOrd="4" destOrd="0"/>
        <dgm:cxn modelId="120" srcId="0" destId="60" srcOrd="5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6"/>
      <dgm:chPref val="6"/>
      <dgm:dir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62"/>
            </dgm:alg>
            <dgm:constrLst>
              <dgm:constr type="primFontSz" for="des" forName="Text1" val="65"/>
              <dgm:constr type="l" for="ch" forName="Image1" refType="w" fact="0"/>
              <dgm:constr type="t" for="ch" forName="Image1" refType="h" fact="0"/>
              <dgm:constr type="w" for="ch" forName="Image1" refType="w"/>
              <dgm:constr type="h" for="ch" forName="Image1" refType="h"/>
              <dgm:constr type="l" for="ch" forName="Accent1" refType="w" fact="0.0491"/>
              <dgm:constr type="t" for="ch" forName="Accent1" refType="h" fact="0.0756"/>
              <dgm:constr type="w" for="ch" forName="Accent1" refType="w" fact="0.9035"/>
              <dgm:constr type="h" for="ch" forName="Accent1" refType="h" fact="0.8429"/>
              <dgm:constr type="l" for="ch" forName="Text1" refType="w" fact="0.0491"/>
              <dgm:constr type="t" for="ch" forName="Text1" refType="h" fact="0.6654"/>
              <dgm:constr type="w" for="ch" forName="Text1" refType="w" fact="0.9035"/>
              <dgm:constr type="h" for="ch" forName="Text1" refType="h" fact="0.2548"/>
            </dgm:constrLst>
          </dgm:if>
          <dgm:if name="Name5" axis="ch" ptType="node" func="cnt" op="equ" val="2">
            <dgm:alg type="composite">
              <dgm:param type="ar" val="0.9528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l" for="ch" forName="Image1" refType="w" fact="0"/>
              <dgm:constr type="t" for="ch" forName="Image1" refType="h" fact="0.4119"/>
              <dgm:constr type="w" for="ch" forName="Image1" refType="w" fact="0.997"/>
              <dgm:constr type="h" for="ch" forName="Image1" refType="h" fact="0.5881"/>
              <dgm:constr type="l" for="ch" forName="Accent1" refType="w" fact="0.049"/>
              <dgm:constr type="t" for="ch" forName="Accent1" refType="h" fact="0.4563"/>
              <dgm:constr type="w" for="ch" forName="Accent1" refType="w" fact="0.9008"/>
              <dgm:constr type="h" for="ch" forName="Accent1" refType="h" fact="0.4958"/>
              <dgm:constr type="l" for="ch" forName="Image2" refType="w" fact="0.6099"/>
              <dgm:constr type="t" for="ch" forName="Image2" refType="h" fact="0"/>
              <dgm:constr type="w" for="ch" forName="Image2" refType="w" fact="0.3901"/>
              <dgm:constr type="h" for="ch" forName="Image2" refType="h" fact="0.3806"/>
              <dgm:constr type="l" for="ch" forName="Accent2" refType="w" fact="0.6338"/>
              <dgm:constr type="t" for="ch" forName="Accent2" refType="h" fact="0.0231"/>
              <dgm:constr type="w" for="ch" forName="Accent2" refType="w" fact="0.3418"/>
              <dgm:constr type="h" for="ch" forName="Accent2" refType="h" fact="0.3343"/>
              <dgm:constr type="l" for="ch" forName="Text1" refType="w" fact="0.049"/>
              <dgm:constr type="t" for="ch" forName="Text1" refType="h" fact="0.8032"/>
              <dgm:constr type="w" for="ch" forName="Text1" refType="w" fact="0.9008"/>
              <dgm:constr type="h" for="ch" forName="Text1" refType="h" fact="0.1499"/>
              <dgm:constr type="l" for="ch" forName="Text2" refType="w" fact="0.6335"/>
              <dgm:constr type="t" for="ch" forName="Text2" refType="h" fact="0.2575"/>
              <dgm:constr type="w" for="ch" forName="Text2" refType="w" fact="0.3418"/>
              <dgm:constr type="h" for="ch" forName="Text2" refType="h" fact="0.0999"/>
            </dgm:constrLst>
          </dgm:if>
          <dgm:if name="Name6" axis="ch" ptType="node" func="cnt" op="equ" val="3">
            <dgm:alg type="composite">
              <dgm:param type="ar" val="1.4351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l" for="ch" forName="Image1" refType="w" fact="0"/>
              <dgm:constr type="t" for="ch" forName="Image1" refType="h" fact="0.4119"/>
              <dgm:constr type="w" for="ch" forName="Image1" refType="w" fact="0.6627"/>
              <dgm:constr type="h" for="ch" forName="Image1" refType="h" fact="0.5881"/>
              <dgm:constr type="l" for="ch" forName="Accent1" refType="w" fact="0.0326"/>
              <dgm:constr type="t" for="ch" forName="Accent1" refType="h" fact="0.4563"/>
              <dgm:constr type="w" for="ch" forName="Accent1" refType="w" fact="0.5988"/>
              <dgm:constr type="h" for="ch" forName="Accent1" refType="h" fact="0.4958"/>
              <dgm:constr type="l" for="ch" forName="Image3" refType="w" fact="0.6846"/>
              <dgm:constr type="t" for="ch" forName="Image3" refType="h" fact="0.6397"/>
              <dgm:constr type="w" for="ch" forName="Image3" refType="w" fact="0.3154"/>
              <dgm:constr type="h" for="ch" forName="Image3" refType="h" fact="0.2805"/>
              <dgm:constr type="l" for="ch" forName="Accent3" refType="w" fact="0.7006"/>
              <dgm:constr type="t" for="ch" forName="Accent3" refType="h" fact="0.6629"/>
              <dgm:constr type="w" for="ch" forName="Accent3" refType="w" fact="0.2833"/>
              <dgm:constr type="h" for="ch" forName="Accent3" refType="h" fact="0.2344"/>
              <dgm:constr type="l" for="ch" forName="Image2" refType="w" fact="0.4054"/>
              <dgm:constr type="t" for="ch" forName="Image2" refType="h" fact="0"/>
              <dgm:constr type="w" for="ch" forName="Image2" refType="w" fact="0.2593"/>
              <dgm:constr type="h" for="ch" forName="Image2" refType="h" fact="0.3806"/>
              <dgm:constr type="l" for="ch" forName="Accent2" refType="w" fact="0.4213"/>
              <dgm:constr type="t" for="ch" forName="Accent2" refType="h" fact="0.0231"/>
              <dgm:constr type="w" for="ch" forName="Accent2" refType="w" fact="0.2272"/>
              <dgm:constr type="h" for="ch" forName="Accent2" refType="h" fact="0.3343"/>
              <dgm:constr type="l" for="ch" forName="Text1" refType="w" fact="0.0326"/>
              <dgm:constr type="t" for="ch" forName="Text1" refType="h" fact="0.8032"/>
              <dgm:constr type="w" for="ch" forName="Text1" refType="w" fact="0.5988"/>
              <dgm:constr type="h" for="ch" forName="Text1" refType="h" fact="0.1499"/>
              <dgm:constr type="l" for="ch" forName="Text2" refType="w" fact="0.4211"/>
              <dgm:constr type="t" for="ch" forName="Text2" refType="h" fact="0.2575"/>
              <dgm:constr type="w" for="ch" forName="Text2" refType="w" fact="0.2272"/>
              <dgm:constr type="h" for="ch" forName="Text2" refType="h" fact="0.0999"/>
              <dgm:constr type="l" for="ch" forName="Text3" refType="w" fact="0.7006"/>
              <dgm:constr type="t" for="ch" forName="Text3" refType="h" fact="0.7974"/>
              <dgm:constr type="w" for="ch" forName="Text3" refType="w" fact="0.2833"/>
              <dgm:constr type="h" for="ch" forName="Text3" refType="h" fact="0.0999"/>
            </dgm:constrLst>
          </dgm:if>
          <dgm:if name="Name7" axis="ch" ptType="node" func="cnt" op="equ" val="4">
            <dgm:alg type="composite">
              <dgm:param type="ar" val="1.6922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l" for="ch" forName="Image1" refType="w" fact="0.1498"/>
              <dgm:constr type="t" for="ch" forName="Image1" refType="h" fact="0.4119"/>
              <dgm:constr type="w" for="ch" forName="Image1" refType="w" fact="0.5634"/>
              <dgm:constr type="h" for="ch" forName="Image1" refType="h" fact="0.5881"/>
              <dgm:constr type="l" for="ch" forName="Accent1" refType="w" fact="0.1774"/>
              <dgm:constr type="t" for="ch" forName="Accent1" refType="h" fact="0.4563"/>
              <dgm:constr type="w" for="ch" forName="Accent1" refType="w" fact="0.5091"/>
              <dgm:constr type="h" for="ch" forName="Accent1" refType="h" fact="0.4958"/>
              <dgm:constr type="l" for="ch" forName="Image4" refType="w" fact="0"/>
              <dgm:constr type="t" for="ch" forName="Image4" refType="h" fact="0.7601"/>
              <dgm:constr type="w" for="ch" forName="Image4" refType="w" fact="0.1316"/>
              <dgm:constr type="h" for="ch" forName="Image4" refType="h" fact="0.2262"/>
              <dgm:constr type="l" for="ch" forName="Accent4" refType="w" fact="0.0136"/>
              <dgm:constr type="t" for="ch" forName="Accent4" refType="h" fact="0.7839"/>
              <dgm:constr type="w" for="ch" forName="Accent4" refType="w" fact="0.1045"/>
              <dgm:constr type="h" for="ch" forName="Accent4" refType="h" fact="0.1806"/>
              <dgm:constr type="l" for="ch" forName="Image3" refType="w" fact="0.7318"/>
              <dgm:constr type="t" for="ch" forName="Image3" refType="h" fact="0.6397"/>
              <dgm:constr type="w" for="ch" forName="Image3" refType="w" fact="0.2682"/>
              <dgm:constr type="h" for="ch" forName="Image3" refType="h" fact="0.2805"/>
              <dgm:constr type="l" for="ch" forName="Accent3" refType="w" fact="0.7455"/>
              <dgm:constr type="t" for="ch" forName="Accent3" refType="h" fact="0.6629"/>
              <dgm:constr type="w" for="ch" forName="Accent3" refType="w" fact="0.2409"/>
              <dgm:constr type="h" for="ch" forName="Accent3" refType="h" fact="0.2344"/>
              <dgm:constr type="l" for="ch" forName="Image2" refType="w" fact="0.4944"/>
              <dgm:constr type="t" for="ch" forName="Image2" refType="h" fact="0"/>
              <dgm:constr type="w" for="ch" forName="Image2" refType="w" fact="0.2205"/>
              <dgm:constr type="h" for="ch" forName="Image2" refType="h" fact="0.3806"/>
              <dgm:constr type="l" for="ch" forName="Accent2" refType="w" fact="0.508"/>
              <dgm:constr type="t" for="ch" forName="Accent2" refType="h" fact="0.0231"/>
              <dgm:constr type="w" for="ch" forName="Accent2" refType="w" fact="0.1932"/>
              <dgm:constr type="h" for="ch" forName="Accent2" refType="h" fact="0.3343"/>
              <dgm:constr type="l" for="ch" forName="Text1" refType="w" fact="0.1774"/>
              <dgm:constr type="t" for="ch" forName="Text1" refType="h" fact="0.8032"/>
              <dgm:constr type="w" for="ch" forName="Text1" refType="w" fact="0.5091"/>
              <dgm:constr type="h" for="ch" forName="Text1" refType="h" fact="0.1499"/>
              <dgm:constr type="l" for="ch" forName="Text2" refType="w" fact="0.5078"/>
              <dgm:constr type="t" for="ch" forName="Text2" refType="h" fact="0.2575"/>
              <dgm:constr type="w" for="ch" forName="Text2" refType="w" fact="0.1932"/>
              <dgm:constr type="h" for="ch" forName="Text2" refType="h" fact="0.0999"/>
              <dgm:constr type="l" for="ch" forName="Text3" refType="w" fact="0.7455"/>
              <dgm:constr type="t" for="ch" forName="Text3" refType="h" fact="0.7974"/>
              <dgm:constr type="w" for="ch" forName="Text3" refType="w" fact="0.2409"/>
              <dgm:constr type="h" for="ch" forName="Text3" refType="h" fact="0.0999"/>
              <dgm:constr type="l" for="ch" forName="Text4" refType="w" fact="0.0136"/>
              <dgm:constr type="t" for="ch" forName="Text4" refType="h" fact="0.8647"/>
              <dgm:constr type="w" for="ch" forName="Text4" refType="w" fact="0.1045"/>
              <dgm:constr type="h" for="ch" forName="Text4" refType="h" fact="0.0999"/>
            </dgm:constrLst>
          </dgm:if>
          <dgm:if name="Name8" axis="ch" ptType="node" func="cnt" op="equ" val="5">
            <dgm:alg type="composite">
              <dgm:param type="ar" val="1.1999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primFontSz" for="des" forName="Text5" refType="primFontSz" refFor="des" refForName="Text1" op="equ"/>
              <dgm:constr type="l" for="ch" forName="Image1" refType="w" fact="0.1498"/>
              <dgm:constr type="t" for="ch" forName="Image1" refType="h" fact="0.2921"/>
              <dgm:constr type="w" for="ch" forName="Image1" refType="w" fact="0.5634"/>
              <dgm:constr type="h" for="ch" forName="Image1" refType="h" fact="0.417"/>
              <dgm:constr type="l" for="ch" forName="Accent1" refType="w" fact="0.1774"/>
              <dgm:constr type="t" for="ch" forName="Accent1" refType="h" fact="0.3236"/>
              <dgm:constr type="w" for="ch" forName="Accent1" refType="w" fact="0.5091"/>
              <dgm:constr type="h" for="ch" forName="Accent1" refType="h" fact="0.3515"/>
              <dgm:constr type="l" for="ch" forName="Image4" refType="w" fact="0"/>
              <dgm:constr type="t" for="ch" forName="Image4" refType="h" fact="0.539"/>
              <dgm:constr type="w" for="ch" forName="Image4" refType="w" fact="0.1316"/>
              <dgm:constr type="h" for="ch" forName="Image4" refType="h" fact="0.1604"/>
              <dgm:constr type="l" for="ch" forName="Accent4" refType="w" fact="0.0136"/>
              <dgm:constr type="t" for="ch" forName="Accent4" refType="h" fact="0.5559"/>
              <dgm:constr type="w" for="ch" forName="Accent4" refType="w" fact="0.1045"/>
              <dgm:constr type="h" for="ch" forName="Accent4" refType="h" fact="0.1281"/>
              <dgm:constr type="l" for="ch" forName="Image5" refType="w" fact="0.6287"/>
              <dgm:constr type="t" for="ch" forName="Image5" refType="h" fact="0.7301"/>
              <dgm:constr type="w" for="ch" forName="Image5" refType="w" fact="0.2318"/>
              <dgm:constr type="h" for="ch" forName="Image5" refType="h" fact="0.2699"/>
              <dgm:constr type="l" for="ch" forName="Accent5" refType="w" fact="0.642"/>
              <dgm:constr type="t" for="ch" forName="Accent5" refType="h" fact="0.7467"/>
              <dgm:constr type="w" for="ch" forName="Accent5" refType="w" fact="0.2045"/>
              <dgm:constr type="h" for="ch" forName="Accent5" refType="h" fact="0.2371"/>
              <dgm:constr type="l" for="ch" forName="Image3" refType="w" fact="0.7318"/>
              <dgm:constr type="t" for="ch" forName="Image3" refType="h" fact="0.4536"/>
              <dgm:constr type="w" for="ch" forName="Image3" refType="w" fact="0.2682"/>
              <dgm:constr type="h" for="ch" forName="Image3" refType="h" fact="0.1989"/>
              <dgm:constr type="l" for="ch" forName="Accent3" refType="w" fact="0.7455"/>
              <dgm:constr type="t" for="ch" forName="Accent3" refType="h" fact="0.4701"/>
              <dgm:constr type="w" for="ch" forName="Accent3" refType="w" fact="0.2409"/>
              <dgm:constr type="h" for="ch" forName="Accent3" refType="h" fact="0.1662"/>
              <dgm:constr type="l" for="ch" forName="Image2" refType="w" fact="0.4944"/>
              <dgm:constr type="t" for="ch" forName="Image2" refType="h" fact="0"/>
              <dgm:constr type="w" for="ch" forName="Image2" refType="w" fact="0.2205"/>
              <dgm:constr type="h" for="ch" forName="Image2" refType="h" fact="0.2699"/>
              <dgm:constr type="l" for="ch" forName="Accent2" refType="w" fact="0.508"/>
              <dgm:constr type="t" for="ch" forName="Accent2" refType="h" fact="0.0164"/>
              <dgm:constr type="w" for="ch" forName="Accent2" refType="w" fact="0.1932"/>
              <dgm:constr type="h" for="ch" forName="Accent2" refType="h" fact="0.2371"/>
              <dgm:constr type="l" for="ch" forName="Text1" refType="w" fact="0.1774"/>
              <dgm:constr type="t" for="ch" forName="Text1" refType="h" fact="0.5695"/>
              <dgm:constr type="w" for="ch" forName="Text1" refType="w" fact="0.5091"/>
              <dgm:constr type="h" for="ch" forName="Text1" refType="h" fact="0.1063"/>
              <dgm:constr type="l" for="ch" forName="Text2" refType="w" fact="0.5078"/>
              <dgm:constr type="t" for="ch" forName="Text2" refType="h" fact="0.1826"/>
              <dgm:constr type="w" for="ch" forName="Text2" refType="w" fact="0.1932"/>
              <dgm:constr type="h" for="ch" forName="Text2" refType="h" fact="0.0709"/>
              <dgm:constr type="l" for="ch" forName="Text3" refType="w" fact="0.7455"/>
              <dgm:constr type="t" for="ch" forName="Text3" refType="h" fact="0.5655"/>
              <dgm:constr type="w" for="ch" forName="Text3" refType="w" fact="0.2409"/>
              <dgm:constr type="h" for="ch" forName="Text3" refType="h" fact="0.0709"/>
              <dgm:constr type="l" for="ch" forName="Text5" refType="w" fact="0.642"/>
              <dgm:constr type="t" for="ch" forName="Text5" refType="h" fact="0.9129"/>
              <dgm:constr type="w" for="ch" forName="Text5" refType="w" fact="0.2045"/>
              <dgm:constr type="h" for="ch" forName="Text5" refType="h" fact="0.0709"/>
              <dgm:constr type="l" for="ch" forName="Text4" refType="w" fact="0.0136"/>
              <dgm:constr type="t" for="ch" forName="Text4" refType="h" fact="0.6132"/>
              <dgm:constr type="w" for="ch" forName="Text4" refType="w" fact="0.1045"/>
              <dgm:constr type="h" for="ch" forName="Text4" refType="h" fact="0.0709"/>
            </dgm:constrLst>
          </dgm:if>
          <dgm:else name="Name9">
            <dgm:alg type="composite">
              <dgm:param type="ar" val="1.1999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primFontSz" for="des" forName="Text5" refType="primFontSz" refFor="des" refForName="Text1" op="equ"/>
              <dgm:constr type="primFontSz" for="des" forName="Text6" refType="primFontSz" refFor="des" refForName="Text1" op="equ"/>
              <dgm:constr type="l" for="ch" forName="Image1" refType="w" fact="0.1498"/>
              <dgm:constr type="t" for="ch" forName="Image1" refType="h" fact="0.2921"/>
              <dgm:constr type="w" for="ch" forName="Image1" refType="w" fact="0.5634"/>
              <dgm:constr type="h" for="ch" forName="Image1" refType="h" fact="0.417"/>
              <dgm:constr type="l" for="ch" forName="Accent1" refType="w" fact="0.1774"/>
              <dgm:constr type="t" for="ch" forName="Accent1" refType="h" fact="0.3236"/>
              <dgm:constr type="w" for="ch" forName="Accent1" refType="w" fact="0.5091"/>
              <dgm:constr type="h" for="ch" forName="Accent1" refType="h" fact="0.3515"/>
              <dgm:constr type="l" for="ch" forName="Image4" refType="w" fact="0"/>
              <dgm:constr type="t" for="ch" forName="Image4" refType="h" fact="0.539"/>
              <dgm:constr type="w" for="ch" forName="Image4" refType="w" fact="0.1316"/>
              <dgm:constr type="h" for="ch" forName="Image4" refType="h" fact="0.1604"/>
              <dgm:constr type="l" for="ch" forName="Accent4" refType="w" fact="0.0136"/>
              <dgm:constr type="t" for="ch" forName="Accent4" refType="h" fact="0.5559"/>
              <dgm:constr type="w" for="ch" forName="Accent4" refType="w" fact="0.1045"/>
              <dgm:constr type="h" for="ch" forName="Accent4" refType="h" fact="0.1281"/>
              <dgm:constr type="l" for="ch" forName="Image5" refType="w" fact="0.6287"/>
              <dgm:constr type="t" for="ch" forName="Image5" refType="h" fact="0.7301"/>
              <dgm:constr type="w" for="ch" forName="Image5" refType="w" fact="0.2318"/>
              <dgm:constr type="h" for="ch" forName="Image5" refType="h" fact="0.2699"/>
              <dgm:constr type="l" for="ch" forName="Accent5" refType="w" fact="0.642"/>
              <dgm:constr type="t" for="ch" forName="Accent5" refType="h" fact="0.7467"/>
              <dgm:constr type="w" for="ch" forName="Accent5" refType="w" fact="0.2045"/>
              <dgm:constr type="h" for="ch" forName="Accent5" refType="h" fact="0.2371"/>
              <dgm:constr type="l" for="ch" forName="Image3" refType="w" fact="0.7318"/>
              <dgm:constr type="t" for="ch" forName="Image3" refType="h" fact="0.4536"/>
              <dgm:constr type="w" for="ch" forName="Image3" refType="w" fact="0.2682"/>
              <dgm:constr type="h" for="ch" forName="Image3" refType="h" fact="0.1989"/>
              <dgm:constr type="l" for="ch" forName="Accent3" refType="w" fact="0.7455"/>
              <dgm:constr type="t" for="ch" forName="Accent3" refType="h" fact="0.4701"/>
              <dgm:constr type="w" for="ch" forName="Accent3" refType="w" fact="0.2409"/>
              <dgm:constr type="h" for="ch" forName="Accent3" refType="h" fact="0.1662"/>
              <dgm:constr type="l" for="ch" forName="Image2" refType="w" fact="0.4944"/>
              <dgm:constr type="t" for="ch" forName="Image2" refType="h" fact="0"/>
              <dgm:constr type="w" for="ch" forName="Image2" refType="w" fact="0.2205"/>
              <dgm:constr type="h" for="ch" forName="Image2" refType="h" fact="0.2699"/>
              <dgm:constr type="l" for="ch" forName="Accent2" refType="w" fact="0.508"/>
              <dgm:constr type="t" for="ch" forName="Accent2" refType="h" fact="0.0164"/>
              <dgm:constr type="w" for="ch" forName="Accent2" refType="w" fact="0.1932"/>
              <dgm:constr type="h" for="ch" forName="Accent2" refType="h" fact="0.2371"/>
              <dgm:constr type="l" for="ch" forName="Text1" refType="w" fact="0.1774"/>
              <dgm:constr type="t" for="ch" forName="Text1" refType="h" fact="0.5695"/>
              <dgm:constr type="w" for="ch" forName="Text1" refType="w" fact="0.5091"/>
              <dgm:constr type="h" for="ch" forName="Text1" refType="h" fact="0.1063"/>
              <dgm:constr type="l" for="ch" forName="Image6" refType="w" fact="0.151"/>
              <dgm:constr type="t" for="ch" forName="Image6" refType="h" fact="0.7301"/>
              <dgm:constr type="w" for="ch" forName="Image6" refType="w" fact="0.2361"/>
              <dgm:constr type="h" for="ch" forName="Image6" refType="h" fact="0.1604"/>
              <dgm:constr type="l" for="ch" forName="Accent6" refType="w" fact="0.1648"/>
              <dgm:constr type="t" for="ch" forName="Accent6" refType="h" fact="0.7467"/>
              <dgm:constr type="w" for="ch" forName="Accent6" refType="w" fact="0.2091"/>
              <dgm:constr type="h" for="ch" forName="Accent6" refType="h" fact="0.1281"/>
              <dgm:constr type="l" for="ch" forName="Text2" refType="w" fact="0.5078"/>
              <dgm:constr type="t" for="ch" forName="Text2" refType="h" fact="0.1826"/>
              <dgm:constr type="w" for="ch" forName="Text2" refType="w" fact="0.1932"/>
              <dgm:constr type="h" for="ch" forName="Text2" refType="h" fact="0.0709"/>
              <dgm:constr type="l" for="ch" forName="Text3" refType="w" fact="0.7455"/>
              <dgm:constr type="t" for="ch" forName="Text3" refType="h" fact="0.5655"/>
              <dgm:constr type="w" for="ch" forName="Text3" refType="w" fact="0.2409"/>
              <dgm:constr type="h" for="ch" forName="Text3" refType="h" fact="0.0709"/>
              <dgm:constr type="l" for="ch" forName="Text5" refType="w" fact="0.642"/>
              <dgm:constr type="t" for="ch" forName="Text5" refType="h" fact="0.9129"/>
              <dgm:constr type="w" for="ch" forName="Text5" refType="w" fact="0.2045"/>
              <dgm:constr type="h" for="ch" forName="Text5" refType="h" fact="0.0709"/>
              <dgm:constr type="l" for="ch" forName="Text6" refType="w" fact="0.1648"/>
              <dgm:constr type="t" for="ch" forName="Text6" refType="h" fact="0.8039"/>
              <dgm:constr type="w" for="ch" forName="Text6" refType="w" fact="0.2091"/>
              <dgm:constr type="h" for="ch" forName="Text6" refType="h" fact="0.0709"/>
              <dgm:constr type="l" for="ch" forName="Text4" refType="w" fact="0.0136"/>
              <dgm:constr type="t" for="ch" forName="Text4" refType="h" fact="0.6132"/>
              <dgm:constr type="w" for="ch" forName="Text4" refType="w" fact="0.1045"/>
              <dgm:constr type="h" for="ch" forName="Text4" refType="h" fact="0.0709"/>
            </dgm:constrLst>
          </dgm:else>
        </dgm:choose>
      </dgm:if>
      <dgm:else name="Name10">
        <dgm:choose name="Name11">
          <dgm:if name="Name12" axis="ch" ptType="node" func="cnt" op="equ" val="1">
            <dgm:alg type="composite">
              <dgm:param type="ar" val="1.62"/>
            </dgm:alg>
            <dgm:constrLst>
              <dgm:constr type="primFontSz" for="des" forName="Text1" val="65"/>
              <dgm:constr type="l" for="ch" forName="Image1" refType="w" fact="0"/>
              <dgm:constr type="t" for="ch" forName="Image1" refType="h" fact="0"/>
              <dgm:constr type="w" for="ch" forName="Image1" refType="w"/>
              <dgm:constr type="h" for="ch" forName="Image1" refType="h"/>
              <dgm:constr type="l" for="ch" forName="Accent1" refType="w" fact="0.0491"/>
              <dgm:constr type="t" for="ch" forName="Accent1" refType="h" fact="0.0756"/>
              <dgm:constr type="w" for="ch" forName="Accent1" refType="w" fact="0.9035"/>
              <dgm:constr type="h" for="ch" forName="Accent1" refType="h" fact="0.8429"/>
              <dgm:constr type="l" for="ch" forName="Text1" refType="w" fact="0.0491"/>
              <dgm:constr type="t" for="ch" forName="Text1" refType="h" fact="0.6654"/>
              <dgm:constr type="w" for="ch" forName="Text1" refType="w" fact="0.9035"/>
              <dgm:constr type="h" for="ch" forName="Text1" refType="h" fact="0.2548"/>
            </dgm:constrLst>
          </dgm:if>
          <dgm:if name="Name13" axis="ch" ptType="node" func="cnt" op="equ" val="2">
            <dgm:alg type="composite">
              <dgm:param type="ar" val="0.9528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r" for="ch" forName="Image1" refType="w"/>
              <dgm:constr type="t" for="ch" forName="Image1" refType="h" fact="0.4119"/>
              <dgm:constr type="w" for="ch" forName="Image1" refType="w" fact="0.997"/>
              <dgm:constr type="h" for="ch" forName="Image1" refType="h" fact="0.5881"/>
              <dgm:constr type="r" for="ch" forName="Accent1" refType="w" fact="0.951"/>
              <dgm:constr type="t" for="ch" forName="Accent1" refType="h" fact="0.4563"/>
              <dgm:constr type="w" for="ch" forName="Accent1" refType="w" fact="0.9008"/>
              <dgm:constr type="h" for="ch" forName="Accent1" refType="h" fact="0.4958"/>
              <dgm:constr type="r" for="ch" forName="Image2" refType="w" fact="0.3901"/>
              <dgm:constr type="t" for="ch" forName="Image2" refType="h" fact="0"/>
              <dgm:constr type="w" for="ch" forName="Image2" refType="w" fact="0.3901"/>
              <dgm:constr type="h" for="ch" forName="Image2" refType="h" fact="0.3806"/>
              <dgm:constr type="r" for="ch" forName="Accent2" refType="w" fact="0.3662"/>
              <dgm:constr type="t" for="ch" forName="Accent2" refType="h" fact="0.0231"/>
              <dgm:constr type="w" for="ch" forName="Accent2" refType="w" fact="0.3418"/>
              <dgm:constr type="h" for="ch" forName="Accent2" refType="h" fact="0.3343"/>
              <dgm:constr type="r" for="ch" forName="Text1" refType="w" fact="0.951"/>
              <dgm:constr type="t" for="ch" forName="Text1" refType="h" fact="0.8032"/>
              <dgm:constr type="w" for="ch" forName="Text1" refType="w" fact="0.9008"/>
              <dgm:constr type="h" for="ch" forName="Text1" refType="h" fact="0.1499"/>
              <dgm:constr type="r" for="ch" forName="Text2" refType="w" fact="0.3665"/>
              <dgm:constr type="t" for="ch" forName="Text2" refType="h" fact="0.2575"/>
              <dgm:constr type="w" for="ch" forName="Text2" refType="w" fact="0.3418"/>
              <dgm:constr type="h" for="ch" forName="Text2" refType="h" fact="0.0999"/>
            </dgm:constrLst>
          </dgm:if>
          <dgm:if name="Name14" axis="ch" ptType="node" func="cnt" op="equ" val="3">
            <dgm:alg type="composite">
              <dgm:param type="ar" val="1.4351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r" for="ch" forName="Image1" refType="w"/>
              <dgm:constr type="t" for="ch" forName="Image1" refType="h" fact="0.4119"/>
              <dgm:constr type="w" for="ch" forName="Image1" refType="w" fact="0.6627"/>
              <dgm:constr type="h" for="ch" forName="Image1" refType="h" fact="0.5881"/>
              <dgm:constr type="r" for="ch" forName="Accent1" refType="w" fact="0.9674"/>
              <dgm:constr type="t" for="ch" forName="Accent1" refType="h" fact="0.4563"/>
              <dgm:constr type="w" for="ch" forName="Accent1" refType="w" fact="0.5988"/>
              <dgm:constr type="h" for="ch" forName="Accent1" refType="h" fact="0.4958"/>
              <dgm:constr type="r" for="ch" forName="Image3" refType="w" fact="0.3154"/>
              <dgm:constr type="t" for="ch" forName="Image3" refType="h" fact="0.6397"/>
              <dgm:constr type="w" for="ch" forName="Image3" refType="w" fact="0.3154"/>
              <dgm:constr type="h" for="ch" forName="Image3" refType="h" fact="0.2805"/>
              <dgm:constr type="r" for="ch" forName="Accent3" refType="w" fact="0.2994"/>
              <dgm:constr type="t" for="ch" forName="Accent3" refType="h" fact="0.6629"/>
              <dgm:constr type="w" for="ch" forName="Accent3" refType="w" fact="0.2833"/>
              <dgm:constr type="h" for="ch" forName="Accent3" refType="h" fact="0.2344"/>
              <dgm:constr type="r" for="ch" forName="Image2" refType="w" fact="0.5946"/>
              <dgm:constr type="t" for="ch" forName="Image2" refType="h" fact="0"/>
              <dgm:constr type="w" for="ch" forName="Image2" refType="w" fact="0.2593"/>
              <dgm:constr type="h" for="ch" forName="Image2" refType="h" fact="0.3806"/>
              <dgm:constr type="r" for="ch" forName="Accent2" refType="w" fact="0.5787"/>
              <dgm:constr type="t" for="ch" forName="Accent2" refType="h" fact="0.0231"/>
              <dgm:constr type="w" for="ch" forName="Accent2" refType="w" fact="0.2272"/>
              <dgm:constr type="h" for="ch" forName="Accent2" refType="h" fact="0.3343"/>
              <dgm:constr type="r" for="ch" forName="Text1" refType="w" fact="0.9674"/>
              <dgm:constr type="t" for="ch" forName="Text1" refType="h" fact="0.8032"/>
              <dgm:constr type="w" for="ch" forName="Text1" refType="w" fact="0.5988"/>
              <dgm:constr type="h" for="ch" forName="Text1" refType="h" fact="0.1499"/>
              <dgm:constr type="r" for="ch" forName="Text2" refType="w" fact="0.5789"/>
              <dgm:constr type="t" for="ch" forName="Text2" refType="h" fact="0.2575"/>
              <dgm:constr type="w" for="ch" forName="Text2" refType="w" fact="0.2272"/>
              <dgm:constr type="h" for="ch" forName="Text2" refType="h" fact="0.0999"/>
              <dgm:constr type="r" for="ch" forName="Text3" refType="w" fact="0.2994"/>
              <dgm:constr type="t" for="ch" forName="Text3" refType="h" fact="0.7974"/>
              <dgm:constr type="w" for="ch" forName="Text3" refType="w" fact="0.2833"/>
              <dgm:constr type="h" for="ch" forName="Text3" refType="h" fact="0.0999"/>
            </dgm:constrLst>
          </dgm:if>
          <dgm:if name="Name15" axis="ch" ptType="node" func="cnt" op="equ" val="4">
            <dgm:alg type="composite">
              <dgm:param type="ar" val="1.6922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r" for="ch" forName="Image1" refType="w" fact="0.8502"/>
              <dgm:constr type="t" for="ch" forName="Image1" refType="h" fact="0.4119"/>
              <dgm:constr type="w" for="ch" forName="Image1" refType="w" fact="0.5634"/>
              <dgm:constr type="h" for="ch" forName="Image1" refType="h" fact="0.5881"/>
              <dgm:constr type="r" for="ch" forName="Accent1" refType="w" fact="0.8226"/>
              <dgm:constr type="t" for="ch" forName="Accent1" refType="h" fact="0.4563"/>
              <dgm:constr type="w" for="ch" forName="Accent1" refType="w" fact="0.5091"/>
              <dgm:constr type="h" for="ch" forName="Accent1" refType="h" fact="0.4958"/>
              <dgm:constr type="r" for="ch" forName="Image4" refType="w"/>
              <dgm:constr type="t" for="ch" forName="Image4" refType="h" fact="0.7601"/>
              <dgm:constr type="w" for="ch" forName="Image4" refType="w" fact="0.1316"/>
              <dgm:constr type="h" for="ch" forName="Image4" refType="h" fact="0.2262"/>
              <dgm:constr type="r" for="ch" forName="Accent4" refType="w" fact="0.9864"/>
              <dgm:constr type="t" for="ch" forName="Accent4" refType="h" fact="0.7839"/>
              <dgm:constr type="w" for="ch" forName="Accent4" refType="w" fact="0.1045"/>
              <dgm:constr type="h" for="ch" forName="Accent4" refType="h" fact="0.1806"/>
              <dgm:constr type="r" for="ch" forName="Image3" refType="w" fact="0.2682"/>
              <dgm:constr type="t" for="ch" forName="Image3" refType="h" fact="0.6397"/>
              <dgm:constr type="w" for="ch" forName="Image3" refType="w" fact="0.2682"/>
              <dgm:constr type="h" for="ch" forName="Image3" refType="h" fact="0.2805"/>
              <dgm:constr type="r" for="ch" forName="Accent3" refType="w" fact="0.2545"/>
              <dgm:constr type="t" for="ch" forName="Accent3" refType="h" fact="0.6629"/>
              <dgm:constr type="w" for="ch" forName="Accent3" refType="w" fact="0.2409"/>
              <dgm:constr type="h" for="ch" forName="Accent3" refType="h" fact="0.2344"/>
              <dgm:constr type="r" for="ch" forName="Image2" refType="w" fact="0.5056"/>
              <dgm:constr type="t" for="ch" forName="Image2" refType="h" fact="0"/>
              <dgm:constr type="w" for="ch" forName="Image2" refType="w" fact="0.2205"/>
              <dgm:constr type="h" for="ch" forName="Image2" refType="h" fact="0.3806"/>
              <dgm:constr type="r" for="ch" forName="Accent2" refType="w" fact="0.492"/>
              <dgm:constr type="t" for="ch" forName="Accent2" refType="h" fact="0.0231"/>
              <dgm:constr type="w" for="ch" forName="Accent2" refType="w" fact="0.1932"/>
              <dgm:constr type="h" for="ch" forName="Accent2" refType="h" fact="0.3343"/>
              <dgm:constr type="r" for="ch" forName="Text1" refType="w" fact="0.8226"/>
              <dgm:constr type="t" for="ch" forName="Text1" refType="h" fact="0.8032"/>
              <dgm:constr type="w" for="ch" forName="Text1" refType="w" fact="0.5091"/>
              <dgm:constr type="h" for="ch" forName="Text1" refType="h" fact="0.1499"/>
              <dgm:constr type="r" for="ch" forName="Text2" refType="w" fact="0.4922"/>
              <dgm:constr type="t" for="ch" forName="Text2" refType="h" fact="0.2575"/>
              <dgm:constr type="w" for="ch" forName="Text2" refType="w" fact="0.1932"/>
              <dgm:constr type="h" for="ch" forName="Text2" refType="h" fact="0.0999"/>
              <dgm:constr type="r" for="ch" forName="Text3" refType="w" fact="0.2545"/>
              <dgm:constr type="t" for="ch" forName="Text3" refType="h" fact="0.7974"/>
              <dgm:constr type="w" for="ch" forName="Text3" refType="w" fact="0.2409"/>
              <dgm:constr type="h" for="ch" forName="Text3" refType="h" fact="0.0999"/>
              <dgm:constr type="r" for="ch" forName="Text4" refType="w" fact="0.9864"/>
              <dgm:constr type="t" for="ch" forName="Text4" refType="h" fact="0.8647"/>
              <dgm:constr type="w" for="ch" forName="Text4" refType="w" fact="0.1045"/>
              <dgm:constr type="h" for="ch" forName="Text4" refType="h" fact="0.0999"/>
            </dgm:constrLst>
          </dgm:if>
          <dgm:if name="Name16" axis="ch" ptType="node" func="cnt" op="equ" val="5">
            <dgm:alg type="composite">
              <dgm:param type="ar" val="1.1999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primFontSz" for="des" forName="Text5" refType="primFontSz" refFor="des" refForName="Text1" op="equ"/>
              <dgm:constr type="r" for="ch" forName="Image1" refType="w" fact="0.8502"/>
              <dgm:constr type="t" for="ch" forName="Image1" refType="h" fact="0.2921"/>
              <dgm:constr type="w" for="ch" forName="Image1" refType="w" fact="0.5634"/>
              <dgm:constr type="h" for="ch" forName="Image1" refType="h" fact="0.417"/>
              <dgm:constr type="r" for="ch" forName="Accent1" refType="w" fact="0.8226"/>
              <dgm:constr type="t" for="ch" forName="Accent1" refType="h" fact="0.3236"/>
              <dgm:constr type="w" for="ch" forName="Accent1" refType="w" fact="0.5091"/>
              <dgm:constr type="h" for="ch" forName="Accent1" refType="h" fact="0.3515"/>
              <dgm:constr type="r" for="ch" forName="Image4" refType="w"/>
              <dgm:constr type="t" for="ch" forName="Image4" refType="h" fact="0.539"/>
              <dgm:constr type="w" for="ch" forName="Image4" refType="w" fact="0.1316"/>
              <dgm:constr type="h" for="ch" forName="Image4" refType="h" fact="0.1604"/>
              <dgm:constr type="r" for="ch" forName="Accent4" refType="w" fact="0.9864"/>
              <dgm:constr type="t" for="ch" forName="Accent4" refType="h" fact="0.5559"/>
              <dgm:constr type="w" for="ch" forName="Accent4" refType="w" fact="0.1045"/>
              <dgm:constr type="h" for="ch" forName="Accent4" refType="h" fact="0.1281"/>
              <dgm:constr type="r" for="ch" forName="Image5" refType="w" fact="0.3723"/>
              <dgm:constr type="t" for="ch" forName="Image5" refType="h" fact="0.7301"/>
              <dgm:constr type="w" for="ch" forName="Image5" refType="w" fact="0.2318"/>
              <dgm:constr type="h" for="ch" forName="Image5" refType="h" fact="0.2699"/>
              <dgm:constr type="r" for="ch" forName="Accent5" refType="w" fact="0.358"/>
              <dgm:constr type="t" for="ch" forName="Accent5" refType="h" fact="0.7467"/>
              <dgm:constr type="w" for="ch" forName="Accent5" refType="w" fact="0.2045"/>
              <dgm:constr type="h" for="ch" forName="Accent5" refType="h" fact="0.2371"/>
              <dgm:constr type="r" for="ch" forName="Image3" refType="w" fact="0.2682"/>
              <dgm:constr type="t" for="ch" forName="Image3" refType="h" fact="0.4536"/>
              <dgm:constr type="w" for="ch" forName="Image3" refType="w" fact="0.2682"/>
              <dgm:constr type="h" for="ch" forName="Image3" refType="h" fact="0.1989"/>
              <dgm:constr type="r" for="ch" forName="Accent3" refType="w" fact="0.2545"/>
              <dgm:constr type="t" for="ch" forName="Accent3" refType="h" fact="0.4701"/>
              <dgm:constr type="w" for="ch" forName="Accent3" refType="w" fact="0.2409"/>
              <dgm:constr type="h" for="ch" forName="Accent3" refType="h" fact="0.1662"/>
              <dgm:constr type="r" for="ch" forName="Image2" refType="w" fact="0.5056"/>
              <dgm:constr type="t" for="ch" forName="Image2" refType="h" fact="0"/>
              <dgm:constr type="w" for="ch" forName="Image2" refType="w" fact="0.2205"/>
              <dgm:constr type="h" for="ch" forName="Image2" refType="h" fact="0.2699"/>
              <dgm:constr type="r" for="ch" forName="Accent2" refType="w" fact="0.492"/>
              <dgm:constr type="t" for="ch" forName="Accent2" refType="h" fact="0.0164"/>
              <dgm:constr type="w" for="ch" forName="Accent2" refType="w" fact="0.1932"/>
              <dgm:constr type="h" for="ch" forName="Accent2" refType="h" fact="0.2371"/>
              <dgm:constr type="r" for="ch" forName="Text1" refType="w" fact="0.8226"/>
              <dgm:constr type="t" for="ch" forName="Text1" refType="h" fact="0.5695"/>
              <dgm:constr type="w" for="ch" forName="Text1" refType="w" fact="0.5091"/>
              <dgm:constr type="h" for="ch" forName="Text1" refType="h" fact="0.1063"/>
              <dgm:constr type="r" for="ch" forName="Text2" refType="w" fact="0.4922"/>
              <dgm:constr type="t" for="ch" forName="Text2" refType="h" fact="0.1826"/>
              <dgm:constr type="w" for="ch" forName="Text2" refType="w" fact="0.1932"/>
              <dgm:constr type="h" for="ch" forName="Text2" refType="h" fact="0.0709"/>
              <dgm:constr type="r" for="ch" forName="Text3" refType="w" fact="0.2545"/>
              <dgm:constr type="t" for="ch" forName="Text3" refType="h" fact="0.5655"/>
              <dgm:constr type="w" for="ch" forName="Text3" refType="w" fact="0.2409"/>
              <dgm:constr type="h" for="ch" forName="Text3" refType="h" fact="0.0709"/>
              <dgm:constr type="r" for="ch" forName="Text5" refType="w" fact="0.358"/>
              <dgm:constr type="t" for="ch" forName="Text5" refType="h" fact="0.9129"/>
              <dgm:constr type="w" for="ch" forName="Text5" refType="w" fact="0.2045"/>
              <dgm:constr type="h" for="ch" forName="Text5" refType="h" fact="0.0709"/>
              <dgm:constr type="r" for="ch" forName="Text4" refType="w" fact="0.9864"/>
              <dgm:constr type="t" for="ch" forName="Text4" refType="h" fact="0.6132"/>
              <dgm:constr type="w" for="ch" forName="Text4" refType="w" fact="0.1045"/>
              <dgm:constr type="h" for="ch" forName="Text4" refType="h" fact="0.0709"/>
            </dgm:constrLst>
          </dgm:if>
          <dgm:else name="Name17">
            <dgm:alg type="composite">
              <dgm:param type="ar" val="1.1999"/>
            </dgm:alg>
            <dgm:constrLst>
              <dgm:constr type="primFontSz" for="des" forName="Text1" val="65"/>
              <dgm:constr type="primFontSz" for="des" forName="Text2" refType="primFontSz" refFor="des" refForName="Text1" op="equ"/>
              <dgm:constr type="primFontSz" for="des" forName="Text3" refType="primFontSz" refFor="des" refForName="Text1" op="equ"/>
              <dgm:constr type="primFontSz" for="des" forName="Text4" refType="primFontSz" refFor="des" refForName="Text1" op="equ"/>
              <dgm:constr type="primFontSz" for="des" forName="Text5" refType="primFontSz" refFor="des" refForName="Text1" op="equ"/>
              <dgm:constr type="primFontSz" for="des" forName="Text6" refType="primFontSz" refFor="des" refForName="Text1" op="equ"/>
              <dgm:constr type="r" for="ch" forName="Image1" refType="w" fact="0.8502"/>
              <dgm:constr type="t" for="ch" forName="Image1" refType="h" fact="0.2921"/>
              <dgm:constr type="w" for="ch" forName="Image1" refType="w" fact="0.5634"/>
              <dgm:constr type="h" for="ch" forName="Image1" refType="h" fact="0.417"/>
              <dgm:constr type="r" for="ch" forName="Accent1" refType="w" fact="0.8226"/>
              <dgm:constr type="t" for="ch" forName="Accent1" refType="h" fact="0.3236"/>
              <dgm:constr type="w" for="ch" forName="Accent1" refType="w" fact="0.5091"/>
              <dgm:constr type="h" for="ch" forName="Accent1" refType="h" fact="0.3515"/>
              <dgm:constr type="r" for="ch" forName="Image4" refType="w"/>
              <dgm:constr type="t" for="ch" forName="Image4" refType="h" fact="0.539"/>
              <dgm:constr type="w" for="ch" forName="Image4" refType="w" fact="0.1316"/>
              <dgm:constr type="h" for="ch" forName="Image4" refType="h" fact="0.1604"/>
              <dgm:constr type="r" for="ch" forName="Accent4" refType="w" fact="0.9864"/>
              <dgm:constr type="t" for="ch" forName="Accent4" refType="h" fact="0.5559"/>
              <dgm:constr type="w" for="ch" forName="Accent4" refType="w" fact="0.1045"/>
              <dgm:constr type="h" for="ch" forName="Accent4" refType="h" fact="0.1281"/>
              <dgm:constr type="r" for="ch" forName="Image5" refType="w" fact="0.3713"/>
              <dgm:constr type="t" for="ch" forName="Image5" refType="h" fact="0.7301"/>
              <dgm:constr type="w" for="ch" forName="Image5" refType="w" fact="0.2318"/>
              <dgm:constr type="h" for="ch" forName="Image5" refType="h" fact="0.2699"/>
              <dgm:constr type="r" for="ch" forName="Accent5" refType="w" fact="0.358"/>
              <dgm:constr type="t" for="ch" forName="Accent5" refType="h" fact="0.7467"/>
              <dgm:constr type="w" for="ch" forName="Accent5" refType="w" fact="0.2045"/>
              <dgm:constr type="h" for="ch" forName="Accent5" refType="h" fact="0.2371"/>
              <dgm:constr type="r" for="ch" forName="Image3" refType="w" fact="0.2682"/>
              <dgm:constr type="t" for="ch" forName="Image3" refType="h" fact="0.4536"/>
              <dgm:constr type="w" for="ch" forName="Image3" refType="w" fact="0.2682"/>
              <dgm:constr type="h" for="ch" forName="Image3" refType="h" fact="0.1989"/>
              <dgm:constr type="r" for="ch" forName="Accent3" refType="w" fact="0.2545"/>
              <dgm:constr type="t" for="ch" forName="Accent3" refType="h" fact="0.4701"/>
              <dgm:constr type="w" for="ch" forName="Accent3" refType="w" fact="0.2409"/>
              <dgm:constr type="h" for="ch" forName="Accent3" refType="h" fact="0.1662"/>
              <dgm:constr type="r" for="ch" forName="Image2" refType="w" fact="0.5056"/>
              <dgm:constr type="t" for="ch" forName="Image2" refType="h" fact="0"/>
              <dgm:constr type="w" for="ch" forName="Image2" refType="w" fact="0.2205"/>
              <dgm:constr type="h" for="ch" forName="Image2" refType="h" fact="0.2699"/>
              <dgm:constr type="r" for="ch" forName="Accent2" refType="w" fact="0.492"/>
              <dgm:constr type="t" for="ch" forName="Accent2" refType="h" fact="0.0164"/>
              <dgm:constr type="w" for="ch" forName="Accent2" refType="w" fact="0.1932"/>
              <dgm:constr type="h" for="ch" forName="Accent2" refType="h" fact="0.2371"/>
              <dgm:constr type="r" for="ch" forName="Text1" refType="w" fact="0.8226"/>
              <dgm:constr type="t" for="ch" forName="Text1" refType="h" fact="0.5695"/>
              <dgm:constr type="w" for="ch" forName="Text1" refType="w" fact="0.5091"/>
              <dgm:constr type="h" for="ch" forName="Text1" refType="h" fact="0.1063"/>
              <dgm:constr type="r" for="ch" forName="Image6" refType="w" fact="0.849"/>
              <dgm:constr type="t" for="ch" forName="Image6" refType="h" fact="0.7301"/>
              <dgm:constr type="w" for="ch" forName="Image6" refType="w" fact="0.2361"/>
              <dgm:constr type="h" for="ch" forName="Image6" refType="h" fact="0.1604"/>
              <dgm:constr type="r" for="ch" forName="Accent6" refType="w" fact="0.8352"/>
              <dgm:constr type="t" for="ch" forName="Accent6" refType="h" fact="0.7467"/>
              <dgm:constr type="w" for="ch" forName="Accent6" refType="w" fact="0.2091"/>
              <dgm:constr type="h" for="ch" forName="Accent6" refType="h" fact="0.1281"/>
              <dgm:constr type="r" for="ch" forName="Text2" refType="w" fact="0.4922"/>
              <dgm:constr type="t" for="ch" forName="Text2" refType="h" fact="0.1826"/>
              <dgm:constr type="w" for="ch" forName="Text2" refType="w" fact="0.1932"/>
              <dgm:constr type="h" for="ch" forName="Text2" refType="h" fact="0.0709"/>
              <dgm:constr type="r" for="ch" forName="Text3" refType="w" fact="0.2545"/>
              <dgm:constr type="t" for="ch" forName="Text3" refType="h" fact="0.5655"/>
              <dgm:constr type="w" for="ch" forName="Text3" refType="w" fact="0.2409"/>
              <dgm:constr type="h" for="ch" forName="Text3" refType="h" fact="0.0709"/>
              <dgm:constr type="r" for="ch" forName="Text5" refType="w" fact="0.358"/>
              <dgm:constr type="t" for="ch" forName="Text5" refType="h" fact="0.9129"/>
              <dgm:constr type="w" for="ch" forName="Text5" refType="w" fact="0.2045"/>
              <dgm:constr type="h" for="ch" forName="Text5" refType="h" fact="0.0709"/>
              <dgm:constr type="r" for="ch" forName="Text6" refType="w" fact="0.8352"/>
              <dgm:constr type="t" for="ch" forName="Text6" refType="h" fact="0.8039"/>
              <dgm:constr type="w" for="ch" forName="Text6" refType="w" fact="0.2091"/>
              <dgm:constr type="h" for="ch" forName="Text6" refType="h" fact="0.0709"/>
              <dgm:constr type="r" for="ch" forName="Text4" refType="w" fact="0.9864"/>
              <dgm:constr type="t" for="ch" forName="Text4" refType="h" fact="0.6132"/>
              <dgm:constr type="w" for="ch" forName="Text4" refType="w" fact="0.1045"/>
              <dgm:constr type="h" for="ch" forName="Text4" refType="h" fact="0.0709"/>
            </dgm:constrLst>
          </dgm:else>
        </dgm:choose>
      </dgm:else>
    </dgm:choose>
    <dgm:forEach name="wrapper" axis="self" ptType="parTrans">
      <dgm:forEach name="ImageRepeat" axis="self">
        <dgm:layoutNode name="Image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forEach>
      <dgm:forEach name="accentRepeat" axis="self">
        <dgm:layoutNode name="Accent" styleLbl="parChTrans1D1">
          <dgm:alg type="sp"/>
          <dgm:shape xmlns:r="http://schemas.openxmlformats.org/officeDocument/2006/relationships" type="rect" r:blip="">
            <dgm:adjLst/>
          </dgm:shape>
          <dgm:presOf/>
        </dgm:layoutNode>
      </dgm:forEach>
    </dgm:forEach>
    <dgm:forEach name="Name18" axis="ch" ptType="node" cnt="1">
      <dgm:layoutNode name="Image1">
        <dgm:alg type="sp"/>
        <dgm:shape xmlns:r="http://schemas.openxmlformats.org/officeDocument/2006/relationships" r:blip="">
          <dgm:adjLst/>
        </dgm:shape>
        <dgm:presOf/>
        <dgm:forEach name="Name19" ref="ImageRepeat"/>
      </dgm:layoutNode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"/>
      </dgm:layoutNode>
      <dgm:layoutNode name="Text1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  <dgm:param type="lnSpPar" val="100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  <dgm:forEach name="Name21" axis="ch" ptType="node" st="2" cnt="1">
      <dgm:layoutNode name="Image2">
        <dgm:alg type="sp"/>
        <dgm:shape xmlns:r="http://schemas.openxmlformats.org/officeDocument/2006/relationships" r:blip="">
          <dgm:adjLst/>
        </dgm:shape>
        <dgm:presOf/>
        <dgm:forEach name="Name22" ref="ImageRepeat"/>
      </dgm:layoutNode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23" ref="accentRepeat"/>
      </dgm:layoutNode>
      <dgm:layoutNode name="Text2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  <dgm:forEach name="Name24" axis="ch" ptType="node" st="3" cnt="1">
      <dgm:layoutNode name="Image3">
        <dgm:alg type="sp"/>
        <dgm:shape xmlns:r="http://schemas.openxmlformats.org/officeDocument/2006/relationships" r:blip="">
          <dgm:adjLst/>
        </dgm:shape>
        <dgm:presOf/>
        <dgm:forEach name="Name25" ref="ImageRepeat"/>
      </dgm:layoutNode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26" ref="accentRepeat"/>
      </dgm:layoutNode>
      <dgm:layoutNode name="Text3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  <dgm:forEach name="Name27" axis="ch" ptType="node" st="4" cnt="1">
      <dgm:layoutNode name="Image4">
        <dgm:alg type="sp"/>
        <dgm:shape xmlns:r="http://schemas.openxmlformats.org/officeDocument/2006/relationships" r:blip="">
          <dgm:adjLst/>
        </dgm:shape>
        <dgm:presOf/>
        <dgm:forEach name="Name28" ref="ImageRepeat"/>
      </dgm:layoutNode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9" ref="accentRepeat"/>
      </dgm:layoutNode>
      <dgm:layoutNode name="Text4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  <dgm:forEach name="Name30" axis="ch" ptType="node" st="5" cnt="1">
      <dgm:layoutNode name="Image5">
        <dgm:alg type="sp"/>
        <dgm:shape xmlns:r="http://schemas.openxmlformats.org/officeDocument/2006/relationships" r:blip="">
          <dgm:adjLst/>
        </dgm:shape>
        <dgm:presOf/>
        <dgm:forEach name="Name31" ref="ImageRepeat"/>
      </dgm:layoutNode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Text5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  <dgm:forEach name="Name33" axis="ch" ptType="node" st="6" cnt="1">
      <dgm:layoutNode name="Image6">
        <dgm:alg type="sp"/>
        <dgm:shape xmlns:r="http://schemas.openxmlformats.org/officeDocument/2006/relationships" r:blip="">
          <dgm:adjLst/>
        </dgm:shape>
        <dgm:presOf/>
        <dgm:forEach name="Name34" ref="ImageRepeat"/>
      </dgm:layoutNode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5" ref="accentRepeat"/>
      </dgm:layoutNode>
      <dgm:layoutNode name="Text6" styleLbl="alignImgPlace1">
        <dgm:varLst>
          <dgm:chMax val="0"/>
          <dgm:chPref val="0"/>
          <dgm:bulletEnabled val="1"/>
        </dgm:varLst>
        <dgm:alg type="tx">
          <dgm:param type="parTxLTRAlign" val="r"/>
          <dgm:param type="shpTxLTRAlignCh" val="r"/>
          <dgm:param type="txAnchorVert" val="b"/>
          <dgm:param type="txAnchorVertCh" val="b"/>
        </dgm:alg>
        <dgm:shape xmlns:r="http://schemas.openxmlformats.org/officeDocument/2006/relationships" type="rect" r:blip="" hideGeom="1">
          <dgm:adjLst/>
        </dgm:shape>
        <dgm:presOf axis="desOrSelf" ptType="node"/>
        <dgm:constrLst>
          <dgm:constr type="lMarg" refType="primFontSz" fact="0.15"/>
          <dgm:constr type="rMarg" refType="primFontSz" fact="0.15"/>
          <dgm:constr type="tMarg" refType="primFontSz" fact="0.05"/>
          <dgm:constr type="bMarg" refType="primFontSz" fact="0"/>
        </dgm:constrLst>
        <dgm:ruleLst>
          <dgm:rule type="primFontSz" val="5" fact="NaN" max="NaN"/>
        </dgm:ruleLst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1/layout/RadialPictureList">
  <dgm:title val="Радиальный список рисунков"/>
  <dgm:desc val="Служит для отображения связей с центральной идеей. Фигура уровня 1 содержит текст, а все фигуры уровня 2 содержат рисунок с соответствующим текстом. Ограничен четырьмя рисунками уровня 2.  Неиспользуемые рисунки не отображаются, но остаются доступными при смене макета. Рекомендуется использовать текст уровня 2 небольшого объема."/>
  <dgm:catLst>
    <dgm:cat type="picture" pri="2500"/>
    <dgm:cat type="officeonline" pri="2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10" destId="14" srcOrd="3" destOrd="0"/>
      </dgm:cxnLst>
      <dgm:bg/>
      <dgm:whole/>
    </dgm:dataModel>
  </dgm:clrData>
  <dgm:layoutNode name="Name0">
    <dgm:varLst>
      <dgm:chMax val="1"/>
      <dgm:chPref val="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Child1" refType="w" fact="0.76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5661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6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l" for="ch" forName="Parent" refType="w" fact="0.1777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l" for="ch" forName="Image1" refType="w" fact="0.5531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l" for="ch" forName="Image2" refType="w" fact="0.5531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l" for="ch" forName="Child1" refType="w" fact="0.7529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l" for="ch" forName="Child2" refType="w" fact="0.7529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7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" refType="w" fact="0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l" for="ch" forName="Parent" refType="w" fact="0.1726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l" for="ch" forName="Image1" refType="w" fact="0.4968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l" for="ch" forName="Image2" refType="w" fact="0.5661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l" for="ch" forName="Image3" refType="w" fact="0.4968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l" for="ch" forName="Child1" refType="w" fact="0.6897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l" for="ch" forName="Child2" refType="w" fact="0.76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l" for="ch" forName="Child3" refType="w" fact="0.6897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8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" refType="w" fact="0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l" for="ch" forName="Parent" refType="w" fact="0.1756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l" for="ch" forName="Image1" refType="w" fact="0.42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l" for="ch" forName="Image2" refType="w" fact="0.5598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l" for="ch" forName="Image3" refType="w" fact="0.5591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l" for="ch" forName="Image4" refType="w" fact="0.42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l" for="ch" forName="Child1" refType="w" fact="0.6214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l" for="ch" forName="Child2" refType="w" fact="0.7557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l" for="ch" forName="Child3" refType="w" fact="0.7557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l" for="ch" forName="Child4" refType="w" fact="0.6214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if>
      <dgm:else name="Name9">
        <dgm:choose name="Name10">
          <dgm:if name="Name11" axis="ch ch" ptType="node node" st="1 1" cnt="1 0" func="cnt" op="equ" val="0">
            <dgm:alg type="composite">
              <dgm:param type="ar" val="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2" axis="ch ch" ptType="node node" st="1 1" cnt="1 0" func="cnt" op="equ" val="1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Child1" refType="w" fact="0.24"/>
              <dgm:constr type="t" for="ch" forName="Child1" refType="h" fact="0.3739"/>
              <dgm:constr type="w" for="ch" forName="Child1" refType="w" fact="0.24"/>
              <dgm:constr type="h" for="ch" forName="Child1" refType="h" fact="0.255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4339"/>
              <dgm:constr type="t" for="ch" forName="Image1" refType="h" fact="0.3744"/>
              <dgm:constr type="w" for="ch" forName="Image1" refType="w" fact="0.1793"/>
              <dgm:constr type="h" for="ch" forName="Image1" refType="h" fact="0.255"/>
            </dgm:constrLst>
          </dgm:if>
          <dgm:if name="Name13" axis="ch ch" ptType="node node" st="1 1" cnt="1 0" func="cnt" op="equ" val="2">
            <dgm:alg type="composite">
              <dgm:param type="ar" val="1.381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946"/>
              <dgm:constr type="h" for="ch" forName="Accent" refType="h"/>
              <dgm:constr type="r" for="ch" forName="Parent" refType="w" fact="0.8223"/>
              <dgm:constr type="t" for="ch" forName="Parent" refType="h" fact="0.2646"/>
              <dgm:constr type="w" for="ch" forName="Parent" refType="w" fact="0.3446"/>
              <dgm:constr type="h" for="ch" forName="Parent" refType="h" fact="0.4759"/>
              <dgm:constr type="r" for="ch" forName="Image1" refType="w" fact="0.4469"/>
              <dgm:constr type="t" for="ch" forName="Image1" refType="h" fact="0.1585"/>
              <dgm:constr type="w" for="ch" forName="Image1" refType="w" fact="0.1846"/>
              <dgm:constr type="h" for="ch" forName="Image1" refType="h" fact="0.255"/>
              <dgm:constr type="r" for="ch" forName="Image2" refType="w" fact="0.4469"/>
              <dgm:constr type="t" for="ch" forName="Image2" refType="h" fact="0.5624"/>
              <dgm:constr type="w" for="ch" forName="Image2" refType="w" fact="0.1846"/>
              <dgm:constr type="h" for="ch" forName="Image2" refType="h" fact="0.255"/>
              <dgm:constr type="r" for="ch" forName="Child1" refType="w" fact="0.2471"/>
              <dgm:constr type="t" for="ch" forName="Child1" refType="h" fact="0.1618"/>
              <dgm:constr type="w" for="ch" forName="Child1" refType="w" fact="0.2471"/>
              <dgm:constr type="h" for="ch" forName="Child1" refType="h" fact="0.2468"/>
              <dgm:constr type="r" for="ch" forName="Child2" refType="w" fact="0.2471"/>
              <dgm:constr type="t" for="ch" forName="Child2" refType="h" fact="0.5657"/>
              <dgm:constr type="w" for="ch" forName="Child2" refType="w" fact="0.2471"/>
              <dgm:constr type="h" for="ch" forName="Child2" refType="h" fact="0.2468"/>
            </dgm:constrLst>
          </dgm:if>
          <dgm:if name="Name14" axis="ch ch" ptType="node node" st="1 1" cnt="1 0" func="cnt" op="equ" val="3">
            <dgm:alg type="composite">
              <dgm:param type="ar" val="1.4218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" refType="w"/>
              <dgm:constr type="t" for="ch" forName="Accent" refType="h" fact="0"/>
              <dgm:constr type="w" for="ch" forName="Accent" refType="w" fact="0.6747"/>
              <dgm:constr type="h" for="ch" forName="Accent" refType="h"/>
              <dgm:constr type="r" for="ch" forName="Parent" refType="w" fact="0.8274"/>
              <dgm:constr type="t" for="ch" forName="Parent" refType="h" fact="0.2646"/>
              <dgm:constr type="w" for="ch" forName="Parent" refType="w" fact="0.3347"/>
              <dgm:constr type="h" for="ch" forName="Parent" refType="h" fact="0.4759"/>
              <dgm:constr type="r" for="ch" forName="Image1" refType="w" fact="0.5032"/>
              <dgm:constr type="t" for="ch" forName="Image1" refType="h" fact="0.0843"/>
              <dgm:constr type="w" for="ch" forName="Image1" refType="w" fact="0.1793"/>
              <dgm:constr type="h" for="ch" forName="Image1" refType="h" fact="0.255"/>
              <dgm:constr type="r" for="ch" forName="Image2" refType="w" fact="0.4339"/>
              <dgm:constr type="t" for="ch" forName="Image2" refType="h" fact="0.3744"/>
              <dgm:constr type="w" for="ch" forName="Image2" refType="w" fact="0.1793"/>
              <dgm:constr type="h" for="ch" forName="Image2" refType="h" fact="0.255"/>
              <dgm:constr type="r" for="ch" forName="Image3" refType="w" fact="0.5032"/>
              <dgm:constr type="t" for="ch" forName="Image3" refType="h" fact="0.6686"/>
              <dgm:constr type="w" for="ch" forName="Image3" refType="w" fact="0.1793"/>
              <dgm:constr type="h" for="ch" forName="Image3" refType="h" fact="0.255"/>
              <dgm:constr type="r" for="ch" forName="Child1" refType="w" fact="0.3103"/>
              <dgm:constr type="t" for="ch" forName="Child1" refType="h" fact="0.0884"/>
              <dgm:constr type="w" for="ch" forName="Child1" refType="w" fact="0.24"/>
              <dgm:constr type="h" for="ch" forName="Child1" refType="h" fact="0.2468"/>
              <dgm:constr type="r" for="ch" forName="Child2" refType="w" fact="0.24"/>
              <dgm:constr type="t" for="ch" forName="Child2" refType="h" fact="0.378"/>
              <dgm:constr type="w" for="ch" forName="Child2" refType="w" fact="0.24"/>
              <dgm:constr type="h" for="ch" forName="Child2" refType="h" fact="0.2468"/>
              <dgm:constr type="r" for="ch" forName="Child3" refType="w" fact="0.3103"/>
              <dgm:constr type="t" for="ch" forName="Child3" refType="h" fact="0.6738"/>
              <dgm:constr type="w" for="ch" forName="Child3" refType="w" fact="0.24"/>
              <dgm:constr type="h" for="ch" forName="Child3" refType="h" fact="0.2468"/>
            </dgm:constrLst>
          </dgm:if>
          <dgm:else name="Name15">
            <dgm:alg type="composite">
              <dgm:param type="ar" val="1.2852"/>
            </dgm:alg>
            <dgm:constrLst>
              <dgm:constr type="primFontSz" for="des" forName="Child1" val="65"/>
              <dgm:constr type="primFontSz" for="des" forName="Parent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" refType="w"/>
              <dgm:constr type="t" for="ch" forName="Accent" refType="h" fact="0.0361"/>
              <dgm:constr type="w" for="ch" forName="Accent" refType="w" fact="0.6865"/>
              <dgm:constr type="h" for="ch" forName="Accent" refType="h" fact="0.9197"/>
              <dgm:constr type="r" for="ch" forName="Parent" refType="w" fact="0.8244"/>
              <dgm:constr type="t" for="ch" forName="Parent" refType="h" fact="0.2795"/>
              <dgm:constr type="w" for="ch" forName="Parent" refType="w" fact="0.3406"/>
              <dgm:constr type="h" for="ch" forName="Parent" refType="h" fact="0.4377"/>
              <dgm:constr type="r" for="ch" forName="Image1" refType="w" fact="0.575"/>
              <dgm:constr type="t" for="ch" forName="Image1" refType="h" fact="0"/>
              <dgm:constr type="w" for="ch" forName="Image1" refType="w" fact="0.1825"/>
              <dgm:constr type="h" for="ch" forName="Image1" refType="h" fact="0.2345"/>
              <dgm:constr type="r" for="ch" forName="Image2" refType="w" fact="0.4402"/>
              <dgm:constr type="t" for="ch" forName="Image2" refType="h" fact="0.2184"/>
              <dgm:constr type="w" for="ch" forName="Image2" refType="w" fact="0.1825"/>
              <dgm:constr type="h" for="ch" forName="Image2" refType="h" fact="0.2345"/>
              <dgm:constr type="r" for="ch" forName="Image3" refType="w" fact="0.4409"/>
              <dgm:constr type="t" for="ch" forName="Image3" refType="h" fact="0.5395"/>
              <dgm:constr type="w" for="ch" forName="Image3" refType="w" fact="0.1825"/>
              <dgm:constr type="h" for="ch" forName="Image3" refType="h" fact="0.2345"/>
              <dgm:constr type="r" for="ch" forName="Image4" refType="w" fact="0.575"/>
              <dgm:constr type="t" for="ch" forName="Image4" refType="h" fact="0.7655"/>
              <dgm:constr type="w" for="ch" forName="Image4" refType="w" fact="0.1825"/>
              <dgm:constr type="h" for="ch" forName="Image4" refType="h" fact="0.2345"/>
              <dgm:constr type="r" for="ch" forName="Child1" refType="w" fact="0.3786"/>
              <dgm:constr type="t" for="ch" forName="Child1" refType="h" fact="0.003"/>
              <dgm:constr type="w" for="ch" forName="Child1" refType="w" fact="0.2443"/>
              <dgm:constr type="h" for="ch" forName="Child1" refType="h" fact="0.227"/>
              <dgm:constr type="r" for="ch" forName="Child2" refType="w" fact="0.2443"/>
              <dgm:constr type="t" for="ch" forName="Child2" refType="h" fact="0.2225"/>
              <dgm:constr type="w" for="ch" forName="Child2" refType="w" fact="0.2443"/>
              <dgm:constr type="h" for="ch" forName="Child2" refType="h" fact="0.227"/>
              <dgm:constr type="r" for="ch" forName="Child3" refType="w" fact="0.2443"/>
              <dgm:constr type="t" for="ch" forName="Child3" refType="h" fact="0.5433"/>
              <dgm:constr type="w" for="ch" forName="Child3" refType="w" fact="0.2443"/>
              <dgm:constr type="h" for="ch" forName="Child3" refType="h" fact="0.227"/>
              <dgm:constr type="r" for="ch" forName="Child4" refType="w" fact="0.3786"/>
              <dgm:constr type="t" for="ch" forName="Child4" refType="h" fact="0.7703"/>
              <dgm:constr type="w" for="ch" forName="Child4" refType="w" fact="0.2443"/>
              <dgm:constr type="h" for="ch" forName="Child4" refType="h" fact="0.227"/>
            </dgm:constrLst>
          </dgm:else>
        </dgm:choose>
      </dgm:else>
    </dgm:choose>
    <dgm:forEach name="wrapper" axis="self" ptType="parTrans">
      <dgm:forEach name="ImageRepeat" axis="self">
        <dgm:layoutNode name="Image" styleLbl="fgImgPlace1">
          <dgm:alg type="sp"/>
          <dgm:shape xmlns:r="http://schemas.openxmlformats.org/officeDocument/2006/relationships" type="ellipse" r:blip="" blipPhldr="1">
            <dgm:adjLst/>
          </dgm:shape>
          <dgm:presOf/>
        </dgm:layoutNode>
      </dgm:forEach>
    </dgm:forEach>
    <dgm:forEach name="Name16" axis="ch" ptType="node" cnt="1">
      <dgm:layoutNode name="Parent" styleLbl="node1">
        <dgm:varLst>
          <dgm:chMax val="4"/>
          <dgm:chPref val="3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7" axis="ch ch" ptType="node node" st="1 1" cnt="1 1">
      <dgm:layoutNode name="Accent" styleLbl="node1">
        <dgm:alg type="sp"/>
        <dgm:choose name="Name18">
          <dgm:if name="Name19" func="var" arg="dir" op="equ" val="norm">
            <dgm:choose name="Name20">
              <dgm:if name="Name21" axis="followSib" ptType="node" func="cnt" op="equ" val="0">
                <dgm:shape xmlns:r="http://schemas.openxmlformats.org/officeDocument/2006/relationships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2" axis="followSib" ptType="node" func="cnt" op="equ" val="1">
                <dgm:shape xmlns:r="http://schemas.openxmlformats.org/officeDocument/2006/relationships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3" axis="followSib" ptType="node" func="cnt" op="equ" val="2">
                <dgm:shape xmlns:r="http://schemas.openxmlformats.org/officeDocument/2006/relationships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24">
                <dgm:shape xmlns:r="http://schemas.openxmlformats.org/officeDocument/2006/relationships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if>
          <dgm:else name="Name25">
            <dgm:choose name="Name26">
              <dgm:if name="Name27" axis="followSib" ptType="node" func="cnt" op="equ" val="0">
                <dgm:shape xmlns:r="http://schemas.openxmlformats.org/officeDocument/2006/relationships" rot="180" type="blockArc" r:blip="">
                  <dgm:adjLst>
                    <dgm:adj idx="1" val="-49.0368"/>
                    <dgm:adj idx="2" val="49.4265"/>
                    <dgm:adj idx="3" val="0.0564"/>
                  </dgm:adjLst>
                </dgm:shape>
              </dgm:if>
              <dgm:if name="Name28" axis="followSib" ptType="node" func="cnt" op="equ" val="1">
                <dgm:shape xmlns:r="http://schemas.openxmlformats.org/officeDocument/2006/relationships" rot="180" type="blockArc" r:blip="">
                  <dgm:adjLst>
                    <dgm:adj idx="1" val="-64.2028"/>
                    <dgm:adj idx="2" val="64.5456"/>
                    <dgm:adj idx="3" val="0.0558"/>
                  </dgm:adjLst>
                </dgm:shape>
              </dgm:if>
              <dgm:if name="Name29" axis="followSib" ptType="node" func="cnt" op="equ" val="2">
                <dgm:shape xmlns:r="http://schemas.openxmlformats.org/officeDocument/2006/relationships" rot="180" type="blockArc" r:blip="">
                  <dgm:adjLst>
                    <dgm:adj idx="1" val="-67.8702"/>
                    <dgm:adj idx="2" val="68.6519"/>
                    <dgm:adj idx="3" val="0.0575"/>
                  </dgm:adjLst>
                </dgm:shape>
              </dgm:if>
              <dgm:else name="Name30">
                <dgm:shape xmlns:r="http://schemas.openxmlformats.org/officeDocument/2006/relationships" rot="180" type="blockArc" r:blip="">
                  <dgm:adjLst>
                    <dgm:adj idx="1" val="-84.8426"/>
                    <dgm:adj idx="2" val="84.8009"/>
                    <dgm:adj idx="3" val="0.0524"/>
                  </dgm:adjLst>
                </dgm:shape>
              </dgm:else>
            </dgm:choose>
          </dgm:else>
        </dgm:choose>
        <dgm:presOf/>
      </dgm:layoutNode>
      <dgm:layoutNode name="Image1" styleLbl="fgImgPlace1">
        <dgm:alg type="sp"/>
        <dgm:shape xmlns:r="http://schemas.openxmlformats.org/officeDocument/2006/relationships" type="ellipse" r:blip="" blipPhldr="1">
          <dgm:adjLst/>
        </dgm:shape>
        <dgm:presOf/>
      </dgm:layoutNode>
      <dgm:layoutNode name="Child1" styleLbl="revTx">
        <dgm:varLst>
          <dgm:chMax val="0"/>
          <dgm:chPref val="0"/>
          <dgm:bulletEnabled val="1"/>
        </dgm:varLst>
        <dgm:choose name="Name31">
          <dgm:if name="Name3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4" axis="ch ch" ptType="node node" st="1 2" cnt="1 1">
      <dgm:layoutNode name="Image2">
        <dgm:alg type="sp"/>
        <dgm:shape xmlns:r="http://schemas.openxmlformats.org/officeDocument/2006/relationships" r:blip="">
          <dgm:adjLst/>
        </dgm:shape>
        <dgm:presOf/>
        <dgm:constrLst/>
        <dgm:forEach name="Name35" ref="ImageRepeat"/>
      </dgm:layoutNode>
      <dgm:layoutNode name="Child2" styleLbl="revTx">
        <dgm:varLst>
          <dgm:chMax val="0"/>
          <dgm:chPref val="0"/>
          <dgm:bulletEnabled val="1"/>
        </dgm:varLst>
        <dgm:choose name="Name36">
          <dgm:if name="Name3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3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9" axis="ch ch" ptType="node node" st="1 3" cnt="1 1">
      <dgm:layoutNode name="Image3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  <dgm:layoutNode name="Child3" styleLbl="revTx">
        <dgm:varLst>
          <dgm:chMax val="0"/>
          <dgm:chPref val="0"/>
          <dgm:bulletEnabled val="1"/>
        </dgm:varLst>
        <dgm:choose name="Name41">
          <dgm:if name="Name42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3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4" axis="ch ch" ptType="node node" st="1 4" cnt="1 1">
      <dgm:layoutNode name="Image4">
        <dgm:alg type="sp"/>
        <dgm:shape xmlns:r="http://schemas.openxmlformats.org/officeDocument/2006/relationships" r:blip="">
          <dgm:adjLst/>
        </dgm:shape>
        <dgm:presOf/>
        <dgm:constrLst/>
        <dgm:forEach name="Name45" ref="ImageRepeat"/>
      </dgm:layoutNode>
      <dgm:layoutNode name="Child4" styleLbl="revTx">
        <dgm:varLst>
          <dgm:chMax val="0"/>
          <dgm:chPref val="0"/>
          <dgm:bulletEnabled val="1"/>
        </dgm:varLst>
        <dgm:choose name="Name46">
          <dgm:if name="Name47" func="var" arg="dir" op="equ" val="norm">
            <dgm:alg type="tx">
              <dgm:param type="parTxLTRAlign" val="l"/>
              <dgm:param type="shpTxLTRAlignCh" val="l"/>
              <dgm:param type="parTxRTLAlign" val="l"/>
              <dgm:param type="shpTxRTLAlignCh" val="l"/>
              <dgm:param type="lnSpAfParP" val="10"/>
            </dgm:alg>
          </dgm:if>
          <dgm:else name="Name48">
            <dgm:alg type="tx">
              <dgm:param type="parTxLTRAlign" val="r"/>
              <dgm:param type="shpTxLTRAlignCh" val="r"/>
              <dgm:param type="parTxRTLAlign" val="r"/>
              <dgm:param type="shpTxRTLAlignCh" val="r"/>
              <dgm:param type="lnSpAfParP" val="10"/>
            </dgm:alg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82C054-09AD-40EC-9B6F-ED13EC92E219}" type="datetimeFigureOut">
              <a:rPr lang="ru-RU" smtClean="0"/>
              <a:t>11.12.2017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2CDE3-2148-4E99-8061-8751BE9E1D6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2335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653F7BE-7D21-4251-ACDB-DB30374DF33C}" type="datetimeFigureOut">
              <a:rPr lang="ru-RU" smtClean="0"/>
              <a:pPr/>
              <a:t>11.12.2017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83DDE0E9-33E1-41A3-B52A-F5B6A09110B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www.agroru.com/upload/photos/722583/1x640.jpg" TargetMode="External"/><Relationship Id="rId7" Type="http://schemas.openxmlformats.org/officeDocument/2006/relationships/hyperlink" Target="http://images.businessweek.com/ss/09/06/0608_consumes_most_dairy/image/001.jpg" TargetMode="External"/><Relationship Id="rId12" Type="http://schemas.openxmlformats.org/officeDocument/2006/relationships/image" Target="../media/image22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11" Type="http://schemas.openxmlformats.org/officeDocument/2006/relationships/hyperlink" Target="http://www.lioznonews.by/wp-content/uploads/2010/10/ln_9962_ov.jpg" TargetMode="External"/><Relationship Id="rId5" Type="http://schemas.openxmlformats.org/officeDocument/2006/relationships/hyperlink" Target="http://www.agro.ru/imgs/6360_.jpg" TargetMode="External"/><Relationship Id="rId10" Type="http://schemas.openxmlformats.org/officeDocument/2006/relationships/image" Target="../media/image21.jpeg"/><Relationship Id="rId4" Type="http://schemas.openxmlformats.org/officeDocument/2006/relationships/image" Target="../media/image18.jpeg"/><Relationship Id="rId9" Type="http://schemas.openxmlformats.org/officeDocument/2006/relationships/hyperlink" Target="http://os1.i.ua/3/1/6305633_4b8e3f3d.jpg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13" Type="http://schemas.microsoft.com/office/2007/relationships/diagramDrawing" Target="../diagrams/drawing3.xml"/><Relationship Id="rId18" Type="http://schemas.microsoft.com/office/2007/relationships/diagramDrawing" Target="../diagrams/drawing4.xml"/><Relationship Id="rId3" Type="http://schemas.openxmlformats.org/officeDocument/2006/relationships/image" Target="../media/image35.jpeg"/><Relationship Id="rId7" Type="http://schemas.openxmlformats.org/officeDocument/2006/relationships/diagramColors" Target="../diagrams/colors2.xml"/><Relationship Id="rId12" Type="http://schemas.openxmlformats.org/officeDocument/2006/relationships/diagramColors" Target="../diagrams/colors3.xml"/><Relationship Id="rId17" Type="http://schemas.openxmlformats.org/officeDocument/2006/relationships/diagramColors" Target="../diagrams/colors4.xml"/><Relationship Id="rId2" Type="http://schemas.openxmlformats.org/officeDocument/2006/relationships/image" Target="../media/image34.png"/><Relationship Id="rId16" Type="http://schemas.openxmlformats.org/officeDocument/2006/relationships/diagramQuickStyle" Target="../diagrams/quickStyle4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11" Type="http://schemas.openxmlformats.org/officeDocument/2006/relationships/diagramQuickStyle" Target="../diagrams/quickStyle3.xml"/><Relationship Id="rId5" Type="http://schemas.openxmlformats.org/officeDocument/2006/relationships/diagramLayout" Target="../diagrams/layout2.xml"/><Relationship Id="rId15" Type="http://schemas.openxmlformats.org/officeDocument/2006/relationships/diagramLayout" Target="../diagrams/layout4.xml"/><Relationship Id="rId10" Type="http://schemas.openxmlformats.org/officeDocument/2006/relationships/diagramLayout" Target="../diagrams/layout3.xml"/><Relationship Id="rId19" Type="http://schemas.openxmlformats.org/officeDocument/2006/relationships/image" Target="../media/image36.jpeg"/><Relationship Id="rId4" Type="http://schemas.openxmlformats.org/officeDocument/2006/relationships/diagramData" Target="../diagrams/data2.xml"/><Relationship Id="rId9" Type="http://schemas.openxmlformats.org/officeDocument/2006/relationships/diagramData" Target="../diagrams/data3.xml"/><Relationship Id="rId14" Type="http://schemas.openxmlformats.org/officeDocument/2006/relationships/diagramData" Target="../diagrams/data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18" Type="http://schemas.openxmlformats.org/officeDocument/2006/relationships/image" Target="../media/image38.jpeg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17" Type="http://schemas.openxmlformats.org/officeDocument/2006/relationships/image" Target="../media/image37.jpeg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20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19" Type="http://schemas.openxmlformats.org/officeDocument/2006/relationships/image" Target="../media/image39.jpeg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47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49.jpeg"/><Relationship Id="rId7" Type="http://schemas.openxmlformats.org/officeDocument/2006/relationships/diagramColors" Target="../diagrams/colors10.xm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13" Type="http://schemas.openxmlformats.org/officeDocument/2006/relationships/diagramLayout" Target="../diagrams/layout13.xml"/><Relationship Id="rId18" Type="http://schemas.openxmlformats.org/officeDocument/2006/relationships/image" Target="../media/image51.jpeg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12" Type="http://schemas.openxmlformats.org/officeDocument/2006/relationships/diagramData" Target="../diagrams/data13.xml"/><Relationship Id="rId17" Type="http://schemas.openxmlformats.org/officeDocument/2006/relationships/image" Target="../media/image50.jpeg"/><Relationship Id="rId2" Type="http://schemas.openxmlformats.org/officeDocument/2006/relationships/diagramData" Target="../diagrams/data11.xml"/><Relationship Id="rId16" Type="http://schemas.microsoft.com/office/2007/relationships/diagramDrawing" Target="../diagrams/drawing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5" Type="http://schemas.openxmlformats.org/officeDocument/2006/relationships/diagramColors" Target="../diagrams/colors13.xml"/><Relationship Id="rId10" Type="http://schemas.openxmlformats.org/officeDocument/2006/relationships/diagramColors" Target="../diagrams/colors12.xml"/><Relationship Id="rId19" Type="http://schemas.openxmlformats.org/officeDocument/2006/relationships/image" Target="../media/image52.jpeg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Relationship Id="rId14" Type="http://schemas.openxmlformats.org/officeDocument/2006/relationships/diagramQuickStyle" Target="../diagrams/quickStyl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agrovision.ru/upload/iblock/aeb/-bcyximwzlffdad.jpg" TargetMode="External"/><Relationship Id="rId13" Type="http://schemas.openxmlformats.org/officeDocument/2006/relationships/image" Target="../media/image61.jpeg"/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12" Type="http://schemas.openxmlformats.org/officeDocument/2006/relationships/hyperlink" Target="http://www.sunhome.ru/UsersGallery/wallpapers/291/kia-sportedzh-avto.jpg" TargetMode="Externa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11" Type="http://schemas.openxmlformats.org/officeDocument/2006/relationships/image" Target="../media/image60.jpeg"/><Relationship Id="rId5" Type="http://schemas.openxmlformats.org/officeDocument/2006/relationships/diagramQuickStyle" Target="../diagrams/quickStyle15.xml"/><Relationship Id="rId10" Type="http://schemas.openxmlformats.org/officeDocument/2006/relationships/hyperlink" Target="http://ru.all.biz/img/ru/service_catalog/290455.jpeg" TargetMode="External"/><Relationship Id="rId4" Type="http://schemas.openxmlformats.org/officeDocument/2006/relationships/diagramLayout" Target="../diagrams/layout15.xml"/><Relationship Id="rId9" Type="http://schemas.openxmlformats.org/officeDocument/2006/relationships/image" Target="../media/image5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13" Type="http://schemas.openxmlformats.org/officeDocument/2006/relationships/diagramData" Target="../diagrams/data18.xml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microsoft.com/office/2007/relationships/diagramDrawing" Target="../diagrams/drawing17.xml"/><Relationship Id="rId17" Type="http://schemas.microsoft.com/office/2007/relationships/diagramDrawing" Target="../diagrams/drawing18.xml"/><Relationship Id="rId2" Type="http://schemas.openxmlformats.org/officeDocument/2006/relationships/image" Target="../media/image47.jpeg"/><Relationship Id="rId16" Type="http://schemas.openxmlformats.org/officeDocument/2006/relationships/diagramColors" Target="../diagrams/colors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11" Type="http://schemas.openxmlformats.org/officeDocument/2006/relationships/diagramColors" Target="../diagrams/colors17.xml"/><Relationship Id="rId5" Type="http://schemas.openxmlformats.org/officeDocument/2006/relationships/diagramQuickStyle" Target="../diagrams/quickStyle16.xml"/><Relationship Id="rId15" Type="http://schemas.openxmlformats.org/officeDocument/2006/relationships/diagramQuickStyle" Target="../diagrams/quickStyle18.xml"/><Relationship Id="rId10" Type="http://schemas.openxmlformats.org/officeDocument/2006/relationships/diagramQuickStyle" Target="../diagrams/quickStyle17.xml"/><Relationship Id="rId4" Type="http://schemas.openxmlformats.org/officeDocument/2006/relationships/diagramLayout" Target="../diagrams/layout16.xml"/><Relationship Id="rId9" Type="http://schemas.openxmlformats.org/officeDocument/2006/relationships/diagramLayout" Target="../diagrams/layout17.xml"/><Relationship Id="rId14" Type="http://schemas.openxmlformats.org/officeDocument/2006/relationships/diagramLayout" Target="../diagrams/layout18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0.xml"/><Relationship Id="rId13" Type="http://schemas.openxmlformats.org/officeDocument/2006/relationships/diagramLayout" Target="../diagrams/layout21.xml"/><Relationship Id="rId18" Type="http://schemas.openxmlformats.org/officeDocument/2006/relationships/image" Target="../media/image63.jpeg"/><Relationship Id="rId3" Type="http://schemas.openxmlformats.org/officeDocument/2006/relationships/diagramLayout" Target="../diagrams/layout19.xml"/><Relationship Id="rId7" Type="http://schemas.openxmlformats.org/officeDocument/2006/relationships/diagramData" Target="../diagrams/data20.xml"/><Relationship Id="rId12" Type="http://schemas.openxmlformats.org/officeDocument/2006/relationships/diagramData" Target="../diagrams/data21.xml"/><Relationship Id="rId17" Type="http://schemas.openxmlformats.org/officeDocument/2006/relationships/image" Target="../media/image62.png"/><Relationship Id="rId2" Type="http://schemas.openxmlformats.org/officeDocument/2006/relationships/diagramData" Target="../diagrams/data19.xml"/><Relationship Id="rId16" Type="http://schemas.microsoft.com/office/2007/relationships/diagramDrawing" Target="../diagrams/drawing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11" Type="http://schemas.microsoft.com/office/2007/relationships/diagramDrawing" Target="../diagrams/drawing20.xml"/><Relationship Id="rId5" Type="http://schemas.openxmlformats.org/officeDocument/2006/relationships/diagramColors" Target="../diagrams/colors19.xml"/><Relationship Id="rId15" Type="http://schemas.openxmlformats.org/officeDocument/2006/relationships/diagramColors" Target="../diagrams/colors21.xml"/><Relationship Id="rId10" Type="http://schemas.openxmlformats.org/officeDocument/2006/relationships/diagramColors" Target="../diagrams/colors20.xml"/><Relationship Id="rId4" Type="http://schemas.openxmlformats.org/officeDocument/2006/relationships/diagramQuickStyle" Target="../diagrams/quickStyle19.xml"/><Relationship Id="rId9" Type="http://schemas.openxmlformats.org/officeDocument/2006/relationships/diagramQuickStyle" Target="../diagrams/quickStyle20.xml"/><Relationship Id="rId14" Type="http://schemas.openxmlformats.org/officeDocument/2006/relationships/diagramQuickStyle" Target="../diagrams/quickStyle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2.xml"/><Relationship Id="rId3" Type="http://schemas.openxmlformats.org/officeDocument/2006/relationships/image" Target="../media/image66.jpeg"/><Relationship Id="rId7" Type="http://schemas.openxmlformats.org/officeDocument/2006/relationships/diagramQuickStyle" Target="../diagrams/quickStyle22.xml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2.xml"/><Relationship Id="rId5" Type="http://schemas.openxmlformats.org/officeDocument/2006/relationships/diagramData" Target="../diagrams/data22.xml"/><Relationship Id="rId10" Type="http://schemas.openxmlformats.org/officeDocument/2006/relationships/image" Target="../media/image68.jpeg"/><Relationship Id="rId4" Type="http://schemas.openxmlformats.org/officeDocument/2006/relationships/image" Target="../media/image67.jpeg"/><Relationship Id="rId9" Type="http://schemas.microsoft.com/office/2007/relationships/diagramDrawing" Target="../diagrams/drawing2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640960" cy="151216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Перспективы и возможные модели развития кооперации, преимущества многоуровне</a:t>
            </a: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вой системы кооперации </a:t>
            </a:r>
            <a:endParaRPr lang="ru-RU" b="1" spc="50" dirty="0">
              <a:ln w="11430">
                <a:solidFill>
                  <a:srgbClr val="FF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3306" y="4286256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endParaRPr lang="ru-RU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2069031" cy="179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02848"/>
            <a:ext cx="2088232" cy="148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7113"/>
            <a:ext cx="2326819" cy="179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2856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Кооперативная система в скандинавских странах</a:t>
            </a:r>
            <a:endParaRPr lang="ru-RU" sz="1800" dirty="0"/>
          </a:p>
        </p:txBody>
      </p:sp>
      <p:pic>
        <p:nvPicPr>
          <p:cNvPr id="3" name="Picture 2" descr="C:\Users\MyUser\Desktop\rjya\Valio_Yogurtti_102413_cam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3568" y="1412776"/>
            <a:ext cx="3221324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923928" y="1124744"/>
            <a:ext cx="44644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5760" indent="-256032">
              <a:buFont typeface="Wingdings 3"/>
              <a:buChar char=""/>
              <a:defRPr/>
            </a:pPr>
            <a:r>
              <a:rPr lang="ru-RU" sz="1600" dirty="0"/>
              <a:t>Производственные мощности </a:t>
            </a:r>
            <a:r>
              <a:rPr lang="ru-RU" sz="1600" dirty="0" err="1"/>
              <a:t>Valio</a:t>
            </a:r>
            <a:r>
              <a:rPr lang="ru-RU" sz="1600" dirty="0"/>
              <a:t> в основном располагаются в Финляндии, где компании принадлежит 13 заводов. </a:t>
            </a:r>
            <a:r>
              <a:rPr lang="ru-RU" sz="1600" dirty="0" smtClean="0"/>
              <a:t>Ключевые рынки - Финляндия,  Швеция</a:t>
            </a:r>
            <a:endParaRPr lang="ru-RU" sz="1600" dirty="0"/>
          </a:p>
        </p:txBody>
      </p:sp>
      <p:pic>
        <p:nvPicPr>
          <p:cNvPr id="1026" name="Picture 2" descr="http://i42.woman.ru/images/article/7/f/img_7fde245648ef607cd93764db1c5f84ab.jpg?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861048"/>
            <a:ext cx="3221324" cy="2669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flashnord.com/sites/default/files/styles/780x450/public/uploads/main/12363/juust-valio-venemaa-69546883.jpg?itok=CpaVvUt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12976"/>
            <a:ext cx="4464496" cy="2669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090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90" name="Picture 18" descr="http://antropovo.monateka.ru/images/sizednews/antropovo147754657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015861"/>
            <a:ext cx="2381250" cy="1781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http://ufa.bezformata.ru/content/image20890729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192074"/>
            <a:ext cx="190500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Кооперация в регионах России</a:t>
            </a:r>
            <a:endParaRPr lang="ru-RU" sz="1800" dirty="0"/>
          </a:p>
        </p:txBody>
      </p:sp>
      <p:pic>
        <p:nvPicPr>
          <p:cNvPr id="3074" name="Picture 2" descr="http://liptorg-cp.ru/wp-content/uploads/2015/11/IMG-20151104-WA00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179240"/>
            <a:ext cx="3979845" cy="2233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liptorg-cp.ru/wp-content/uploads/2016/05/volovo-rayp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582" y="3717032"/>
            <a:ext cx="1944215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lentaregion.ru/wp-content/uploads/2015/08/podderzhka-selhozkooperativy-tomskaja-oblast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589949"/>
            <a:ext cx="3024336" cy="200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chermc.ru/press-tsentr/wp-content/uploads/2013/11/17-222x140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1629333"/>
            <a:ext cx="2114550" cy="151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://ldprkirov.ru/assets/images/news/2603d49239_1x640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509120"/>
            <a:ext cx="2946621" cy="1818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://www.taminfo.ru/uploads/posts/2015-01/1422525495_krr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5681" y="1516514"/>
            <a:ext cx="2158807" cy="15591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043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3"/>
          <p:cNvSpPr>
            <a:spLocks noChangeArrowheads="1"/>
          </p:cNvSpPr>
          <p:nvPr/>
        </p:nvSpPr>
        <p:spPr bwMode="auto">
          <a:xfrm>
            <a:off x="992880" y="188641"/>
            <a:ext cx="6365520" cy="77770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 w="36000">
            <a:solidFill>
              <a:schemeClr val="accent1"/>
            </a:solidFill>
            <a:round/>
            <a:headEnd/>
            <a:tailEnd/>
          </a:ln>
        </p:spPr>
        <p:txBody>
          <a:bodyPr wrap="none" lIns="81631" tIns="55215" rIns="81631" bIns="40816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sz="2500" dirty="0">
                <a:solidFill>
                  <a:srgbClr val="280099"/>
                </a:solidFill>
              </a:rPr>
              <a:t>Малые формы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sz="2500" dirty="0">
                <a:solidFill>
                  <a:srgbClr val="280099"/>
                </a:solidFill>
              </a:rPr>
              <a:t>хозяйствования Алтайского края</a:t>
            </a:r>
          </a:p>
        </p:txBody>
      </p:sp>
      <p:sp>
        <p:nvSpPr>
          <p:cNvPr id="4099" name="AutoShape 4"/>
          <p:cNvSpPr>
            <a:spLocks noChangeArrowheads="1"/>
          </p:cNvSpPr>
          <p:nvPr/>
        </p:nvSpPr>
        <p:spPr bwMode="auto">
          <a:xfrm>
            <a:off x="899592" y="1187610"/>
            <a:ext cx="3047448" cy="936103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 w="36000">
            <a:solidFill>
              <a:schemeClr val="accent1"/>
            </a:solidFill>
            <a:round/>
            <a:headEnd/>
            <a:tailEnd/>
          </a:ln>
        </p:spPr>
        <p:txBody>
          <a:bodyPr wrap="none" lIns="81631" tIns="55215" rIns="81631" bIns="40816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endParaRPr lang="ru-RU" altLang="ru-RU" dirty="0" smtClean="0">
              <a:solidFill>
                <a:srgbClr val="000080"/>
              </a:solidFill>
            </a:endParaRP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dirty="0" smtClean="0">
                <a:solidFill>
                  <a:srgbClr val="000080"/>
                </a:solidFill>
              </a:rPr>
              <a:t>Крестьянские </a:t>
            </a:r>
            <a:r>
              <a:rPr lang="ru-RU" altLang="ru-RU" dirty="0">
                <a:solidFill>
                  <a:srgbClr val="000080"/>
                </a:solidFill>
              </a:rPr>
              <a:t>(фермерские)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dirty="0">
                <a:solidFill>
                  <a:srgbClr val="000080"/>
                </a:solidFill>
              </a:rPr>
              <a:t>хозяйства </a:t>
            </a:r>
            <a:r>
              <a:rPr lang="ru-RU" altLang="ru-RU" dirty="0" smtClean="0">
                <a:solidFill>
                  <a:srgbClr val="000080"/>
                </a:solidFill>
              </a:rPr>
              <a:t>– 4480 </a:t>
            </a:r>
            <a:r>
              <a:rPr lang="ru-RU" altLang="ru-RU" dirty="0">
                <a:solidFill>
                  <a:srgbClr val="000080"/>
                </a:solidFill>
              </a:rPr>
              <a:t>ед.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endParaRPr lang="ru-RU" altLang="ru-RU" dirty="0">
              <a:solidFill>
                <a:srgbClr val="000080"/>
              </a:solidFill>
            </a:endParaRPr>
          </a:p>
        </p:txBody>
      </p:sp>
      <p:sp>
        <p:nvSpPr>
          <p:cNvPr id="4100" name="AutoShape 6"/>
          <p:cNvSpPr>
            <a:spLocks noChangeArrowheads="1"/>
          </p:cNvSpPr>
          <p:nvPr/>
        </p:nvSpPr>
        <p:spPr bwMode="auto">
          <a:xfrm>
            <a:off x="4669200" y="1187609"/>
            <a:ext cx="2939040" cy="936103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  <a:ln w="36000">
            <a:solidFill>
              <a:schemeClr val="accent1"/>
            </a:solidFill>
            <a:round/>
            <a:headEnd/>
            <a:tailEnd/>
          </a:ln>
        </p:spPr>
        <p:txBody>
          <a:bodyPr wrap="none" lIns="81631" tIns="55215" rIns="81631" bIns="40816" anchor="ctr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dirty="0">
                <a:solidFill>
                  <a:srgbClr val="000080"/>
                </a:solidFill>
              </a:rPr>
              <a:t>Личные подсобные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tabLst>
                <a:tab pos="656650" algn="l"/>
                <a:tab pos="1313299" algn="l"/>
                <a:tab pos="1969949" algn="l"/>
                <a:tab pos="2626599" algn="l"/>
              </a:tabLst>
            </a:pPr>
            <a:r>
              <a:rPr lang="ru-RU" altLang="ru-RU" dirty="0">
                <a:solidFill>
                  <a:srgbClr val="000080"/>
                </a:solidFill>
              </a:rPr>
              <a:t>хозяйства — </a:t>
            </a:r>
            <a:r>
              <a:rPr lang="ru-RU" altLang="ru-RU" dirty="0" smtClean="0">
                <a:solidFill>
                  <a:srgbClr val="000080"/>
                </a:solidFill>
              </a:rPr>
              <a:t>454,5 </a:t>
            </a:r>
            <a:r>
              <a:rPr lang="ru-RU" altLang="ru-RU" dirty="0">
                <a:solidFill>
                  <a:srgbClr val="000080"/>
                </a:solidFill>
              </a:rPr>
              <a:t>тыс</a:t>
            </a:r>
            <a:r>
              <a:rPr lang="ru-RU" altLang="ru-RU" dirty="0" smtClean="0">
                <a:solidFill>
                  <a:srgbClr val="000080"/>
                </a:solidFill>
              </a:rPr>
              <a:t>. ед.</a:t>
            </a:r>
            <a:endParaRPr lang="ru-RU" altLang="ru-RU" dirty="0">
              <a:solidFill>
                <a:srgbClr val="000080"/>
              </a:solidFill>
            </a:endParaRPr>
          </a:p>
        </p:txBody>
      </p:sp>
      <p:pic>
        <p:nvPicPr>
          <p:cNvPr id="4101" name="Picture 9" descr="дети солнц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762" y="4329814"/>
            <a:ext cx="2039040" cy="1749784"/>
          </a:xfrm>
          <a:prstGeom prst="rect">
            <a:avLst/>
          </a:prstGeom>
          <a:noFill/>
          <a:ln w="36068">
            <a:solidFill>
              <a:srgbClr val="0066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Картинка 112 из 2583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84191"/>
            <a:ext cx="2047680" cy="1749784"/>
          </a:xfrm>
          <a:prstGeom prst="rect">
            <a:avLst/>
          </a:prstGeom>
          <a:noFill/>
          <a:ln w="36068">
            <a:solidFill>
              <a:srgbClr val="0066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2" descr="Картинка 4 из 2583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880" y="2288401"/>
            <a:ext cx="2801520" cy="1771386"/>
          </a:xfrm>
          <a:prstGeom prst="rect">
            <a:avLst/>
          </a:prstGeom>
          <a:noFill/>
          <a:ln w="36068">
            <a:solidFill>
              <a:srgbClr val="006600"/>
            </a:solidFill>
            <a:prstDash val="sys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Скругленный прямоугольник 11"/>
          <p:cNvSpPr>
            <a:spLocks noChangeArrowheads="1"/>
          </p:cNvSpPr>
          <p:nvPr/>
        </p:nvSpPr>
        <p:spPr bwMode="auto">
          <a:xfrm>
            <a:off x="7488000" y="447887"/>
            <a:ext cx="1360800" cy="1036909"/>
          </a:xfrm>
          <a:prstGeom prst="roundRect">
            <a:avLst>
              <a:gd name="adj" fmla="val 17556"/>
            </a:avLst>
          </a:prstGeom>
          <a:solidFill>
            <a:srgbClr val="FFEFBD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82945" tIns="41473" rIns="82945" bIns="41473"/>
          <a:lstStyle/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1300"/>
              <a:t>46% сельского населения, </a:t>
            </a:r>
          </a:p>
          <a:p>
            <a:pPr algn="ctr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ru-RU" altLang="ru-RU" sz="1300"/>
              <a:t>27% в России</a:t>
            </a:r>
          </a:p>
        </p:txBody>
      </p:sp>
      <p:pic>
        <p:nvPicPr>
          <p:cNvPr id="4108" name="Picture 3" descr="Картинка 5 из 96000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3205" y="2288401"/>
            <a:ext cx="2874240" cy="1895238"/>
          </a:xfrm>
          <a:prstGeom prst="rect">
            <a:avLst/>
          </a:prstGeom>
          <a:noFill/>
          <a:ln w="36068">
            <a:solidFill>
              <a:srgbClr val="008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0" name="Picture 4" descr="Картинка 67 из 95000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904" y="4324345"/>
            <a:ext cx="2332800" cy="1664815"/>
          </a:xfrm>
          <a:prstGeom prst="rect">
            <a:avLst/>
          </a:prstGeom>
          <a:noFill/>
          <a:ln w="36068">
            <a:solidFill>
              <a:srgbClr val="6633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1" name="Picture 5" descr="Картинка 25 из 96000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465" y="4869160"/>
            <a:ext cx="2095200" cy="1664815"/>
          </a:xfrm>
          <a:prstGeom prst="rect">
            <a:avLst/>
          </a:prstGeom>
          <a:noFill/>
          <a:ln w="36068">
            <a:solidFill>
              <a:srgbClr val="008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7611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520940" cy="3989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dirty="0" smtClean="0"/>
              <a:t>Направления  развития кооперации</a:t>
            </a:r>
            <a:endParaRPr lang="ru-RU" sz="1600" dirty="0"/>
          </a:p>
        </p:txBody>
      </p:sp>
      <p:pic>
        <p:nvPicPr>
          <p:cNvPr id="5" name="Picture 3" descr="\\Storage\storage\Животноводство и МФХ\Управление МФХ\Отдел кооперации\Общая\2-Й ВСЕРОССИЙСКИЙ СЪЕЗД КООПЕРАТИВОВ\Газель Бортовая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552" y="908720"/>
            <a:ext cx="2232248" cy="1872208"/>
          </a:xfrm>
          <a:prstGeom prst="rect">
            <a:avLst/>
          </a:prstGeom>
          <a:noFill/>
        </p:spPr>
      </p:pic>
      <p:pic>
        <p:nvPicPr>
          <p:cNvPr id="6" name="Рисунок 5" descr="2013-11-29-86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70" b="10710"/>
          <a:stretch>
            <a:fillRect/>
          </a:stretch>
        </p:blipFill>
        <p:spPr bwMode="auto">
          <a:xfrm>
            <a:off x="755576" y="3196394"/>
            <a:ext cx="2376264" cy="1872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\\Storage\storage\Животноводство и МФХ\Управление МФХ\Отдел кооперации\Общая\2-Й ВСЕРОССИЙСКИЙ СЪЕЗД КООПЕРАТИВОВ\мука 5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83959" y="3248980"/>
            <a:ext cx="2431172" cy="1944216"/>
          </a:xfrm>
          <a:prstGeom prst="rect">
            <a:avLst/>
          </a:prstGeom>
          <a:noFill/>
        </p:spPr>
      </p:pic>
      <p:pic>
        <p:nvPicPr>
          <p:cNvPr id="4" name="Picture 2" descr="\\Storage\storage\Животноводство и МФХ\Управление МФХ\Отдел кооперации\Общая\2-Й ВСЕРОССИЙСКИЙ СЪЕЗД КООПЕРАТИВОВ\материалы на съезд\Для слайдов\IMG_0145_1.jpg"/>
          <p:cNvPicPr>
            <a:picLocks noGrp="1" noChangeAspect="1" noChangeArrowheads="1"/>
          </p:cNvPicPr>
          <p:nvPr>
            <p:ph idx="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2886154" y="807444"/>
            <a:ext cx="3118147" cy="2304255"/>
          </a:xfrm>
          <a:prstGeom prst="rect">
            <a:avLst/>
          </a:prstGeom>
          <a:noFill/>
        </p:spPr>
      </p:pic>
      <p:pic>
        <p:nvPicPr>
          <p:cNvPr id="8" name="Picture 2" descr="Весна - на дворе, фермеры - во дворц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729211"/>
            <a:ext cx="2895341" cy="193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lg.lpgzt.ru/photo/theme/9/36321/main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836712"/>
            <a:ext cx="214198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lindafarronknapp.com/wp-content/uploads/2014/09/blog_smallbusinesslaw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553" y="4973705"/>
            <a:ext cx="2254319" cy="1499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penza-post.ru/uploads/2-1/roman2/mart/koop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83889"/>
            <a:ext cx="2388502" cy="1565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22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16632"/>
            <a:ext cx="7520940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0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Понятие  кооператива</a:t>
            </a:r>
            <a:endParaRPr lang="ru-RU" sz="20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3771757"/>
          </a:xfrm>
        </p:spPr>
        <p:txBody>
          <a:bodyPr/>
          <a:lstStyle/>
          <a:p>
            <a:pPr algn="just"/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КООПЕРАТИВ – это бизнес, находящийся в собственности и работающий под</a:t>
            </a:r>
          </a:p>
          <a:p>
            <a:pPr algn="just"/>
            <a:r>
              <a:rPr lang="ru-RU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контролем владельцев, которые пользуются его услугами.</a:t>
            </a:r>
          </a:p>
          <a:p>
            <a:pPr algn="just"/>
            <a:endParaRPr lang="ru-RU" dirty="0" smtClean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  <a:p>
            <a:pPr algn="just"/>
            <a:r>
              <a:rPr lang="ru-RU" i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Кооперативы похожи на другие предприятия, но имеют принципиальные</a:t>
            </a:r>
          </a:p>
          <a:p>
            <a:pPr algn="just"/>
            <a:r>
              <a:rPr lang="ru-RU" i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отличия от иных организационно-правовых форм.</a:t>
            </a:r>
          </a:p>
          <a:p>
            <a:pPr algn="just"/>
            <a:endParaRPr lang="ru-RU" dirty="0" smtClean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  <a:p>
            <a:pPr algn="just"/>
            <a:endParaRPr lang="ru-RU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0817291"/>
              </p:ext>
            </p:extLst>
          </p:nvPr>
        </p:nvGraphicFramePr>
        <p:xfrm>
          <a:off x="107504" y="2780928"/>
          <a:ext cx="8856984" cy="187832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4428492"/>
                <a:gridCol w="4428492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Отличительные черты</a:t>
                      </a:r>
                      <a:endParaRPr lang="ru-RU" sz="1600" dirty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33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Принципы</a:t>
                      </a:r>
                      <a:r>
                        <a:rPr lang="ru-RU" sz="1600" baseline="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 формирования кооператива</a:t>
                      </a:r>
                      <a:endParaRPr lang="ru-RU" sz="1600" dirty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3399"/>
                        </a:solidFill>
                      </a:endParaRP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Наличие совместных целей</a:t>
                      </a:r>
                      <a:endParaRPr lang="ru-RU" sz="1600" dirty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33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Принадлежность пользователям  </a:t>
                      </a:r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Особенность права собственности</a:t>
                      </a:r>
                      <a:r>
                        <a:rPr lang="ru-RU" sz="1600" baseline="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 </a:t>
                      </a:r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(объединяются не капиталы,</a:t>
                      </a:r>
                      <a:r>
                        <a:rPr lang="ru-RU" sz="1600" baseline="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 а лица)</a:t>
                      </a:r>
                      <a:endParaRPr lang="ru-RU" sz="1600" dirty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3399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Подконтрольность  пользователям</a:t>
                      </a:r>
                    </a:p>
                  </a:txBody>
                  <a:tcPr anchor="ctr"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Контроль и распределение выгоды</a:t>
                      </a:r>
                      <a:endParaRPr lang="ru-RU" sz="1600" dirty="0">
                        <a:ln>
                          <a:solidFill>
                            <a:srgbClr val="002060"/>
                          </a:solidFill>
                        </a:ln>
                        <a:solidFill>
                          <a:srgbClr val="0033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ln>
                            <a:solidFill>
                              <a:srgbClr val="002060"/>
                            </a:solidFill>
                          </a:ln>
                          <a:solidFill>
                            <a:srgbClr val="003399"/>
                          </a:solidFill>
                        </a:rPr>
                        <a:t>Работа для выгоды пользователей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Picture 12" descr="http://regionorel.ru/upload/iblock/929/929e79c469a4859296976021c9019a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956449"/>
            <a:ext cx="2880320" cy="167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957548"/>
            <a:ext cx="2736304" cy="1673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5160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ВИДЫ КООПЕРАТИВОВ</a:t>
            </a:r>
            <a:endParaRPr lang="ru-RU" sz="18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179512" y="1680135"/>
            <a:ext cx="1681844" cy="180020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Виды кооперативов</a:t>
            </a:r>
            <a:endParaRPr lang="ru-RU" sz="11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835696" y="1124744"/>
            <a:ext cx="7308304" cy="489654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>
              <a:ln>
                <a:solidFill>
                  <a:srgbClr val="003399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46904432"/>
              </p:ext>
            </p:extLst>
          </p:nvPr>
        </p:nvGraphicFramePr>
        <p:xfrm>
          <a:off x="1961456" y="1124744"/>
          <a:ext cx="7056784" cy="43787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Picture 2" descr="http://chto-proishodit.ru/system/files/styles/large/private/news/01.2015/ferma.jpg?itok=TjnTQ8uT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26" y="4221088"/>
            <a:ext cx="4176266" cy="25649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80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4087603" y="4005064"/>
            <a:ext cx="2448272" cy="1399828"/>
          </a:xfrm>
          <a:prstGeom prst="rect">
            <a:avLst/>
          </a:prstGeom>
          <a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9" name="Picture 10" descr="https://avatars.yandex.net/get-ynews/2de50a7b1638f7a05be7a371e37d7780/395x2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256485"/>
            <a:ext cx="2643188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0"/>
            <a:ext cx="7520940" cy="64294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сельскохозяйственная  кооперация – </a:t>
            </a:r>
            <a:b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</a:br>
            <a: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как основа развития сельских территорий</a:t>
            </a:r>
            <a:endParaRPr lang="ru-RU" sz="14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214282" y="928670"/>
          <a:ext cx="3667108" cy="1785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1" name="Штриховая стрелка вправо 10"/>
          <p:cNvSpPr/>
          <p:nvPr/>
        </p:nvSpPr>
        <p:spPr>
          <a:xfrm>
            <a:off x="3857620" y="2500306"/>
            <a:ext cx="1000132" cy="857256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Схема 11"/>
          <p:cNvGraphicFramePr/>
          <p:nvPr/>
        </p:nvGraphicFramePr>
        <p:xfrm>
          <a:off x="5000628" y="928670"/>
          <a:ext cx="4143372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4857752" y="2571744"/>
            <a:ext cx="164307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</a:rPr>
              <a:t>Центр муниципального района</a:t>
            </a:r>
            <a:endParaRPr lang="ru-RU" sz="1200" b="1" dirty="0">
              <a:solidFill>
                <a:srgbClr val="002060"/>
              </a:solidFill>
            </a:endParaRPr>
          </a:p>
        </p:txBody>
      </p:sp>
      <p:graphicFrame>
        <p:nvGraphicFramePr>
          <p:cNvPr id="14" name="Схема 13"/>
          <p:cNvGraphicFramePr/>
          <p:nvPr/>
        </p:nvGraphicFramePr>
        <p:xfrm>
          <a:off x="214282" y="2857496"/>
          <a:ext cx="3619504" cy="2000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4" r:lo="rId15" r:qs="rId16" r:cs="rId17"/>
          </a:graphicData>
        </a:graphic>
      </p:graphicFrame>
      <p:pic>
        <p:nvPicPr>
          <p:cNvPr id="8" name="Рисунок 2" descr="http://gazeta-kurkino.ru/wp-content/uploads/2015/04/kfh01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365104"/>
            <a:ext cx="2873375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380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7534" y="116632"/>
            <a:ext cx="7520940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b="1" dirty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Процедура создания кооператива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12830" y="1680135"/>
            <a:ext cx="1835696" cy="180020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Виды производственных кооперативов</a:t>
            </a:r>
            <a:endParaRPr lang="ru-RU" sz="11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848526" y="1122967"/>
            <a:ext cx="7308304" cy="381642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>
              <a:ln>
                <a:solidFill>
                  <a:srgbClr val="003399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119760009"/>
              </p:ext>
            </p:extLst>
          </p:nvPr>
        </p:nvGraphicFramePr>
        <p:xfrm>
          <a:off x="1907704" y="1196752"/>
          <a:ext cx="4464496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341664370"/>
              </p:ext>
            </p:extLst>
          </p:nvPr>
        </p:nvGraphicFramePr>
        <p:xfrm>
          <a:off x="5724128" y="1175369"/>
          <a:ext cx="3384376" cy="2355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978220305"/>
              </p:ext>
            </p:extLst>
          </p:nvPr>
        </p:nvGraphicFramePr>
        <p:xfrm>
          <a:off x="5724127" y="3933056"/>
          <a:ext cx="3312369" cy="936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9512" y="684439"/>
            <a:ext cx="89644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Производственный кооператив осуществляет  коммерческую </a:t>
            </a:r>
            <a:r>
              <a:rPr lang="ru-RU" sz="11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деятельность</a:t>
            </a: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. Основная цель – извлечение прибыли. </a:t>
            </a:r>
            <a:r>
              <a:rPr lang="ru-RU" sz="11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Бухгалтерский учет ведется </a:t>
            </a: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в установленном законом порядке.</a:t>
            </a:r>
            <a:endParaRPr lang="ru-RU" sz="11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16" name="Picture 8" descr="http://krestyane34.ru/images/photos/big/ae4312e2f909c2bdf600d9603291c654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3" y="5374702"/>
            <a:ext cx="1626492" cy="1150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 descr="http://gorodskoyportal.ru/omsk/pictures/12964702/small_picname_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5346657"/>
            <a:ext cx="1656184" cy="1104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agro-tv.ru/mediadb/3493.jp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6910" y="5332222"/>
            <a:ext cx="1876059" cy="1050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img1.ubr.ua/article/320x240/1c9d3.jp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281924"/>
            <a:ext cx="1584176" cy="1188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1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637472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1.  создание  производственного  кооператива</a:t>
            </a:r>
            <a:endParaRPr lang="ru-RU" sz="16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33900657"/>
              </p:ext>
            </p:extLst>
          </p:nvPr>
        </p:nvGraphicFramePr>
        <p:xfrm>
          <a:off x="1835696" y="1100138"/>
          <a:ext cx="7200354" cy="384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4731" y="1667309"/>
            <a:ext cx="1835696" cy="2467845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Создание </a:t>
            </a:r>
            <a:r>
              <a:rPr lang="ru-RU" sz="8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производственног</a:t>
            </a:r>
            <a:r>
              <a:rPr lang="ru-RU" sz="9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о</a:t>
            </a:r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 кооператива на базе  ЛПХ</a:t>
            </a:r>
            <a:endParaRPr lang="ru-RU" sz="12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04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7704856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2.  создание  производственного   кооператива</a:t>
            </a:r>
            <a:endParaRPr lang="ru-RU" sz="16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90320932"/>
              </p:ext>
            </p:extLst>
          </p:nvPr>
        </p:nvGraphicFramePr>
        <p:xfrm>
          <a:off x="1835696" y="1100138"/>
          <a:ext cx="7200354" cy="384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35496" y="1682156"/>
            <a:ext cx="1835696" cy="268387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Создание </a:t>
            </a:r>
            <a:r>
              <a:rPr lang="ru-RU" sz="8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производственног</a:t>
            </a:r>
            <a:r>
              <a:rPr lang="ru-RU" sz="9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о</a:t>
            </a:r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 кооператива с участием  физических лиц</a:t>
            </a:r>
            <a:endParaRPr lang="ru-RU" sz="12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6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4644008" y="2204864"/>
            <a:ext cx="360040" cy="41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7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5006167" y="2204864"/>
            <a:ext cx="366156" cy="41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1229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:\Управление прогнозирования\Отдел развития\Общая папка\Колесникова\Фото\Промышленность\539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645640"/>
            <a:ext cx="3168352" cy="224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Управление прогнозирования\Отдел развития\Общая папка\Колесникова\Фото\Колосья\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4682869"/>
            <a:ext cx="3312368" cy="2208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35991"/>
            <a:ext cx="8784976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2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3. Создание кооператива (колхоза) на территории сельского поселения с участием  земельных участков</a:t>
            </a:r>
            <a:endParaRPr lang="ru-RU" sz="12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27273094"/>
              </p:ext>
            </p:extLst>
          </p:nvPr>
        </p:nvGraphicFramePr>
        <p:xfrm>
          <a:off x="107951" y="980728"/>
          <a:ext cx="4968106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5148064" y="620688"/>
            <a:ext cx="3995936" cy="439248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Учредители кооператива передают земельные участки  в кооператив в качестве паевого взноса.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Независимым оценщиком может быть проведена рыночная оценка участка либо принята кадастровая  его стоимость.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Составляется акт на передачу земли в кооператив в стоимостном выражении. Если стоимость земли больше обязательного паевого взноса, то часть стоимости относится к дополнительному паевому взносу.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Из паев формируется Паевой фонд.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У кооператива может быть в собственности или аренде собственная земля.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Кооператив  обладает сельскохозяйственной техникой, часть из которой может быть  передана в </a:t>
            </a:r>
            <a:r>
              <a:rPr lang="ru-RU" sz="1000" b="1" dirty="0">
                <a:solidFill>
                  <a:srgbClr val="002060"/>
                </a:solidFill>
              </a:rPr>
              <a:t>Н</a:t>
            </a:r>
            <a:r>
              <a:rPr lang="ru-RU" sz="1000" b="1" dirty="0" smtClean="0">
                <a:solidFill>
                  <a:srgbClr val="002060"/>
                </a:solidFill>
              </a:rPr>
              <a:t>еделимый фонд. 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Учредители являются членами кооператива и включаются в Реестр членов кооператива.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Члены кооператива являются работниками кооператива и с ними заключаются трудовые договора.</a:t>
            </a:r>
          </a:p>
          <a:p>
            <a:pPr marL="342900" indent="-342900">
              <a:buAutoNum type="arabicPeriod"/>
            </a:pPr>
            <a:r>
              <a:rPr lang="ru-RU" sz="1000" b="1" dirty="0" smtClean="0">
                <a:solidFill>
                  <a:srgbClr val="002060"/>
                </a:solidFill>
              </a:rPr>
              <a:t>Финансовые результаты кооператива в конце года распределяются  в соответствии с решением общего собрания членов кооператива</a:t>
            </a:r>
            <a:endParaRPr lang="ru-RU" sz="10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3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9365"/>
            <a:ext cx="7520940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400" b="1" dirty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Процедура </a:t>
            </a:r>
            <a: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создания  потребительского </a:t>
            </a:r>
            <a:r>
              <a:rPr lang="ru-RU" sz="1400" b="1" dirty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кооператива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40393" y="1680135"/>
            <a:ext cx="1835696" cy="180020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Характерные черты</a:t>
            </a:r>
            <a:endParaRPr lang="ru-RU" sz="11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902628" y="1124744"/>
            <a:ext cx="7133868" cy="381642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>
              <a:ln>
                <a:solidFill>
                  <a:srgbClr val="003399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13878383"/>
              </p:ext>
            </p:extLst>
          </p:nvPr>
        </p:nvGraphicFramePr>
        <p:xfrm>
          <a:off x="1979712" y="1124744"/>
          <a:ext cx="468052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302689598"/>
              </p:ext>
            </p:extLst>
          </p:nvPr>
        </p:nvGraphicFramePr>
        <p:xfrm>
          <a:off x="6372199" y="1124744"/>
          <a:ext cx="2664297" cy="2355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173959484"/>
              </p:ext>
            </p:extLst>
          </p:nvPr>
        </p:nvGraphicFramePr>
        <p:xfrm>
          <a:off x="6444208" y="3531907"/>
          <a:ext cx="2634656" cy="1121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179512" y="684439"/>
            <a:ext cx="89644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1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Сельскохозяйственный потребительский кооператив осуществляет некоммерческую и коммерческую деятельность. Бухгалтерский учет ведется раздельно по каждому виду деятельности.</a:t>
            </a:r>
          </a:p>
        </p:txBody>
      </p:sp>
      <p:pic>
        <p:nvPicPr>
          <p:cNvPr id="6148" name="Picture 4" descr="https://im0-tub-ru.yandex.net/i?id=eb1d3e14c4dbb78d21e312a602fdc197&amp;n=33&amp;h=215&amp;w=35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5182836"/>
            <a:ext cx="2377976" cy="1452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basarabia.md/wp-content/uploads/2014/09/fermery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148769"/>
            <a:ext cx="2047032" cy="1531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http://www.adygi.ru/uploads/posts/2010-10/1286264128_0_dcbb_d1b5d443_xl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148769"/>
            <a:ext cx="1872208" cy="1486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9223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6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1.   создание  потребительского  кооператива</a:t>
            </a:r>
            <a:endParaRPr lang="ru-RU" sz="16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357586"/>
              </p:ext>
            </p:extLst>
          </p:nvPr>
        </p:nvGraphicFramePr>
        <p:xfrm>
          <a:off x="1835696" y="1124744"/>
          <a:ext cx="7200354" cy="384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трелка вправо 3"/>
          <p:cNvSpPr/>
          <p:nvPr/>
        </p:nvSpPr>
        <p:spPr>
          <a:xfrm>
            <a:off x="3487" y="1681234"/>
            <a:ext cx="1835696" cy="268387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Создание </a:t>
            </a:r>
            <a:r>
              <a:rPr lang="ru-RU" sz="8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снабженческого, сбытового. перерабатывающего кооператива</a:t>
            </a:r>
            <a:endParaRPr lang="ru-RU" sz="12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20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9303" y="116632"/>
            <a:ext cx="7520940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2. Создание ПОТРЕБИТЕЛЬСКОГО </a:t>
            </a:r>
            <a:r>
              <a:rPr lang="ru-RU" sz="1400" b="1" dirty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кооператива</a:t>
            </a:r>
          </a:p>
        </p:txBody>
      </p:sp>
      <p:sp>
        <p:nvSpPr>
          <p:cNvPr id="4" name="Стрелка вправо 3"/>
          <p:cNvSpPr/>
          <p:nvPr/>
        </p:nvSpPr>
        <p:spPr>
          <a:xfrm>
            <a:off x="19007" y="1681235"/>
            <a:ext cx="1835696" cy="180020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ln>
                  <a:solidFill>
                    <a:schemeClr val="accent1"/>
                  </a:solidFill>
                </a:ln>
                <a:solidFill>
                  <a:srgbClr val="FFC000"/>
                </a:solidFill>
              </a:rPr>
              <a:t>Схема работы кооператива</a:t>
            </a:r>
            <a:endParaRPr lang="ru-RU" sz="1200" b="1" dirty="0">
              <a:ln>
                <a:solidFill>
                  <a:schemeClr val="accent1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6" name="Picture 2" descr="http://ts2.mm.bing.net/th?id=H.4897260204983981&amp;pid=1.7&amp;w=161&amp;h=154&amp;c=7&amp;rs=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2195737" y="1140520"/>
            <a:ext cx="679882" cy="1110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1660507" y="977125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7563417" y="3356992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7563417" y="1774026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7452320" y="2316022"/>
            <a:ext cx="766763" cy="125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7452320" y="827883"/>
            <a:ext cx="766763" cy="1252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вал 4"/>
          <p:cNvSpPr/>
          <p:nvPr/>
        </p:nvSpPr>
        <p:spPr>
          <a:xfrm>
            <a:off x="1854702" y="2403342"/>
            <a:ext cx="1997217" cy="741298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srgbClr val="002060"/>
                </a:solidFill>
              </a:rPr>
              <a:t>Кооператив</a:t>
            </a:r>
            <a:endParaRPr lang="ru-RU" sz="1400" b="1" dirty="0">
              <a:solidFill>
                <a:srgbClr val="002060"/>
              </a:solidFill>
            </a:endParaRPr>
          </a:p>
        </p:txBody>
      </p:sp>
      <p:pic>
        <p:nvPicPr>
          <p:cNvPr id="13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1812907" y="1129525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2555776" y="1358567"/>
            <a:ext cx="639687" cy="10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517954688"/>
              </p:ext>
            </p:extLst>
          </p:nvPr>
        </p:nvGraphicFramePr>
        <p:xfrm>
          <a:off x="331826" y="3175958"/>
          <a:ext cx="3617827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0" name="Picture 2" descr="http://agrovision.ru/upload/iblock/aeb/-bcyximwzlffdad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4900" y="1158175"/>
            <a:ext cx="576587" cy="61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agrovision.ru/upload/iblock/aeb/-bcyximwzlffdad.jp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7376" y="2870482"/>
            <a:ext cx="576587" cy="610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ru.all.biz/img/ru/service_catalog/290455.jpeg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57367" y="2080206"/>
            <a:ext cx="514249" cy="5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www.sunhome.ru/UsersGallery/wallpapers/291/kia-sportedzh-avto.jpg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3932" y="3666995"/>
            <a:ext cx="597211" cy="518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Выноска со стрелкой вправо 15"/>
          <p:cNvSpPr/>
          <p:nvPr/>
        </p:nvSpPr>
        <p:spPr>
          <a:xfrm>
            <a:off x="3851920" y="2153684"/>
            <a:ext cx="3711497" cy="1115048"/>
          </a:xfrm>
          <a:prstGeom prst="rightArrowCallout">
            <a:avLst>
              <a:gd name="adj1" fmla="val 21337"/>
              <a:gd name="adj2" fmla="val 25000"/>
              <a:gd name="adj3" fmla="val 25000"/>
              <a:gd name="adj4" fmla="val 89645"/>
            </a:avLst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900" b="1" dirty="0" smtClean="0"/>
          </a:p>
          <a:p>
            <a:endParaRPr lang="ru-RU" sz="900" b="1" dirty="0"/>
          </a:p>
          <a:p>
            <a:endParaRPr lang="ru-RU" sz="900" b="1" dirty="0" smtClean="0">
              <a:solidFill>
                <a:srgbClr val="002060"/>
              </a:solidFill>
            </a:endParaRPr>
          </a:p>
          <a:p>
            <a:r>
              <a:rPr lang="ru-RU" sz="900" b="1" dirty="0" smtClean="0">
                <a:solidFill>
                  <a:srgbClr val="002060"/>
                </a:solidFill>
              </a:rPr>
              <a:t>1.Птица передается членам Кооператива на </a:t>
            </a:r>
            <a:r>
              <a:rPr lang="ru-RU" sz="900" b="1" dirty="0" err="1" smtClean="0">
                <a:solidFill>
                  <a:srgbClr val="002060"/>
                </a:solidFill>
              </a:rPr>
              <a:t>доращивание</a:t>
            </a:r>
            <a:r>
              <a:rPr lang="ru-RU" sz="900" b="1" dirty="0" smtClean="0">
                <a:solidFill>
                  <a:srgbClr val="002060"/>
                </a:solidFill>
              </a:rPr>
              <a:t> на договорных условиях (предусматриваются условия расчета, падеж и другие особенности).</a:t>
            </a:r>
          </a:p>
          <a:p>
            <a:endParaRPr lang="ru-RU" sz="900" b="1" dirty="0" smtClean="0">
              <a:solidFill>
                <a:srgbClr val="002060"/>
              </a:solidFill>
            </a:endParaRPr>
          </a:p>
          <a:p>
            <a:r>
              <a:rPr lang="ru-RU" sz="900" b="1" dirty="0" smtClean="0">
                <a:solidFill>
                  <a:srgbClr val="002060"/>
                </a:solidFill>
              </a:rPr>
              <a:t>2.Кооператив продает членам Кооператива корм, </a:t>
            </a:r>
            <a:r>
              <a:rPr lang="ru-RU" sz="900" b="1" dirty="0" err="1" smtClean="0">
                <a:solidFill>
                  <a:srgbClr val="002060"/>
                </a:solidFill>
              </a:rPr>
              <a:t>ветпрепараты</a:t>
            </a:r>
            <a:r>
              <a:rPr lang="ru-RU" sz="900" b="1" dirty="0" smtClean="0">
                <a:solidFill>
                  <a:srgbClr val="002060"/>
                </a:solidFill>
              </a:rPr>
              <a:t>.</a:t>
            </a:r>
          </a:p>
          <a:p>
            <a:endParaRPr lang="ru-RU" sz="900" b="1" dirty="0" smtClean="0"/>
          </a:p>
          <a:p>
            <a:pPr algn="ctr"/>
            <a:endParaRPr lang="ru-RU" sz="1600" b="1" dirty="0"/>
          </a:p>
        </p:txBody>
      </p:sp>
      <p:sp>
        <p:nvSpPr>
          <p:cNvPr id="20" name="Двойная стрелка влево/вправо 19"/>
          <p:cNvSpPr/>
          <p:nvPr/>
        </p:nvSpPr>
        <p:spPr>
          <a:xfrm>
            <a:off x="3391984" y="977125"/>
            <a:ext cx="4171432" cy="1273819"/>
          </a:xfrm>
          <a:prstGeom prst="leftRightArrow">
            <a:avLst>
              <a:gd name="adj1" fmla="val 66838"/>
              <a:gd name="adj2" fmla="val 16696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000" dirty="0" smtClean="0">
                <a:solidFill>
                  <a:srgbClr val="000099"/>
                </a:solidFill>
              </a:rPr>
              <a:t>1.Члены Кооператива возвращают птицу  Кооперативу либо уже после забоя,  либо живую.</a:t>
            </a:r>
          </a:p>
          <a:p>
            <a:r>
              <a:rPr lang="ru-RU" sz="1000" dirty="0" smtClean="0">
                <a:solidFill>
                  <a:srgbClr val="000099"/>
                </a:solidFill>
              </a:rPr>
              <a:t>2.Кооператив расплачивается с членами Кооператива денежными средствами ( иным способом).</a:t>
            </a:r>
            <a:endParaRPr lang="ru-RU" sz="1000" dirty="0">
              <a:solidFill>
                <a:srgbClr val="000099"/>
              </a:solidFill>
            </a:endParaRPr>
          </a:p>
        </p:txBody>
      </p:sp>
      <p:sp>
        <p:nvSpPr>
          <p:cNvPr id="26" name="Двойная стрелка влево/вправо 25"/>
          <p:cNvSpPr/>
          <p:nvPr/>
        </p:nvSpPr>
        <p:spPr>
          <a:xfrm>
            <a:off x="3391984" y="3270537"/>
            <a:ext cx="4276360" cy="1724520"/>
          </a:xfrm>
          <a:prstGeom prst="leftRightArrow">
            <a:avLst>
              <a:gd name="adj1" fmla="val 78495"/>
              <a:gd name="adj2" fmla="val 20543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000" dirty="0" smtClean="0">
                <a:solidFill>
                  <a:srgbClr val="000099"/>
                </a:solidFill>
              </a:rPr>
              <a:t>1.Кооператив отправляет  птицу на забой, либо  уже забитую птицу перерабатывает в полуфабрикаты и консервы.</a:t>
            </a:r>
          </a:p>
          <a:p>
            <a:r>
              <a:rPr lang="ru-RU" sz="1000" dirty="0" smtClean="0">
                <a:solidFill>
                  <a:srgbClr val="000099"/>
                </a:solidFill>
              </a:rPr>
              <a:t>2. </a:t>
            </a:r>
            <a:r>
              <a:rPr lang="ru-RU" sz="1000" dirty="0" smtClean="0">
                <a:solidFill>
                  <a:srgbClr val="000099"/>
                </a:solidFill>
              </a:rPr>
              <a:t>Кооператив  </a:t>
            </a:r>
            <a:r>
              <a:rPr lang="ru-RU" sz="1000" dirty="0" smtClean="0">
                <a:solidFill>
                  <a:srgbClr val="000099"/>
                </a:solidFill>
              </a:rPr>
              <a:t>осуществляет сбыт забитой птицы, полуфабрикатов, консервов.</a:t>
            </a:r>
          </a:p>
          <a:p>
            <a:r>
              <a:rPr lang="ru-RU" sz="1000" dirty="0" smtClean="0">
                <a:solidFill>
                  <a:srgbClr val="000099"/>
                </a:solidFill>
              </a:rPr>
              <a:t>3. Средства направляются для расчёта с членами Кооператива  и  на содержание Кооператива.</a:t>
            </a:r>
          </a:p>
          <a:p>
            <a:pPr algn="ctr"/>
            <a:endParaRPr lang="ru-RU" sz="1000" dirty="0">
              <a:solidFill>
                <a:srgbClr val="000099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00392" y="1318746"/>
            <a:ext cx="3435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>
                <a:solidFill>
                  <a:srgbClr val="003399"/>
                </a:solidFill>
              </a:rPr>
              <a:t>Доход</a:t>
            </a:r>
          </a:p>
          <a:p>
            <a:r>
              <a:rPr lang="ru-RU" sz="1400" b="1" dirty="0" smtClean="0">
                <a:solidFill>
                  <a:srgbClr val="003399"/>
                </a:solidFill>
              </a:rPr>
              <a:t> </a:t>
            </a:r>
            <a:endParaRPr lang="ru-RU" sz="1400" b="1" dirty="0" smtClean="0">
              <a:solidFill>
                <a:srgbClr val="003399"/>
              </a:solidFill>
            </a:endParaRPr>
          </a:p>
          <a:p>
            <a:r>
              <a:rPr lang="ru-RU" sz="1400" b="1" dirty="0" smtClean="0">
                <a:solidFill>
                  <a:srgbClr val="003399"/>
                </a:solidFill>
              </a:rPr>
              <a:t>членов</a:t>
            </a:r>
            <a:endParaRPr lang="ru-RU" sz="1400" b="1" dirty="0">
              <a:solidFill>
                <a:srgbClr val="003399"/>
              </a:solidFill>
            </a:endParaRPr>
          </a:p>
        </p:txBody>
      </p:sp>
      <p:pic>
        <p:nvPicPr>
          <p:cNvPr id="22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1965307" y="1281925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009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0591"/>
            <a:ext cx="8352928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2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Модель 3. Создание сети животноводческих  кооперативов  </a:t>
            </a:r>
            <a:r>
              <a:rPr lang="ru-RU" sz="1200" b="1" dirty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на территории сельского поселения</a:t>
            </a:r>
          </a:p>
        </p:txBody>
      </p:sp>
      <p:pic>
        <p:nvPicPr>
          <p:cNvPr id="4" name="Picture 2" descr="http://ts2.mm.bing.net/th?id=H.4897260204983981&amp;pid=1.7&amp;w=161&amp;h=154&amp;c=7&amp;rs=1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400108" y="3557068"/>
            <a:ext cx="612137" cy="999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-85536" y="3538665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161257" y="3080150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441506" y="2204864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10101"/>
              </a:clrFrom>
              <a:clrTo>
                <a:srgbClr val="010101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14625"/>
          <a:stretch/>
        </p:blipFill>
        <p:spPr bwMode="auto">
          <a:xfrm>
            <a:off x="218997" y="692696"/>
            <a:ext cx="655666" cy="95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169247" y="1911243"/>
            <a:ext cx="639687" cy="10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-69557" y="386331"/>
            <a:ext cx="639687" cy="10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-85536" y="1988840"/>
            <a:ext cx="639687" cy="10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ts2.mm.bing.net/th?id=H.4897260204983981&amp;pid=1.7&amp;w=161&amp;h=154&amp;c=7&amp;rs=1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duotone>
              <a:prstClr val="black"/>
              <a:schemeClr val="bg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b="14625"/>
          <a:stretch/>
        </p:blipFill>
        <p:spPr bwMode="auto">
          <a:xfrm>
            <a:off x="312090" y="1068166"/>
            <a:ext cx="639687" cy="104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Овал 12"/>
          <p:cNvSpPr/>
          <p:nvPr/>
        </p:nvSpPr>
        <p:spPr>
          <a:xfrm>
            <a:off x="835045" y="908719"/>
            <a:ext cx="792088" cy="681835"/>
          </a:xfrm>
          <a:prstGeom prst="ellipse">
            <a:avLst/>
          </a:prstGeom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</a:rPr>
              <a:t>ЛПХ</a:t>
            </a:r>
            <a:endParaRPr lang="ru-RU" sz="1100" b="1" dirty="0">
              <a:solidFill>
                <a:srgbClr val="002060"/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818524" y="3653517"/>
            <a:ext cx="792088" cy="671428"/>
          </a:xfrm>
          <a:prstGeom prst="ellipse">
            <a:avLst/>
          </a:prstGeo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</a:rPr>
              <a:t>ЛПХ</a:t>
            </a:r>
            <a:endParaRPr lang="ru-RU" sz="1100" b="1" dirty="0">
              <a:solidFill>
                <a:srgbClr val="002060"/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916609" y="2351220"/>
            <a:ext cx="792088" cy="673552"/>
          </a:xfrm>
          <a:prstGeom prst="ellipse">
            <a:avLst/>
          </a:prstGeom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100" b="1" dirty="0" smtClean="0">
                <a:solidFill>
                  <a:srgbClr val="002060"/>
                </a:solidFill>
              </a:rPr>
              <a:t>ЛПХ</a:t>
            </a:r>
            <a:endParaRPr lang="ru-RU" sz="1100" b="1" dirty="0">
              <a:solidFill>
                <a:srgbClr val="002060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>
            <a:off x="1705627" y="1164842"/>
            <a:ext cx="559047" cy="243162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>
            <a:off x="1751737" y="2566415"/>
            <a:ext cx="559047" cy="243162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право 17"/>
          <p:cNvSpPr/>
          <p:nvPr/>
        </p:nvSpPr>
        <p:spPr>
          <a:xfrm>
            <a:off x="1666380" y="3927312"/>
            <a:ext cx="559047" cy="243162"/>
          </a:xfrm>
          <a:prstGeom prst="rightArrow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2308940" y="990653"/>
            <a:ext cx="1345706" cy="635973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rgbClr val="002060"/>
                </a:solidFill>
              </a:rPr>
              <a:t>Производственный кооператив </a:t>
            </a:r>
            <a:endParaRPr lang="ru-RU" sz="800" b="1" dirty="0">
              <a:solidFill>
                <a:srgbClr val="00206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2338308" y="2329178"/>
            <a:ext cx="1345706" cy="635973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rgbClr val="002060"/>
                </a:solidFill>
              </a:rPr>
              <a:t>Производственный кооператив </a:t>
            </a:r>
            <a:endParaRPr lang="ru-RU" sz="800" b="1" dirty="0">
              <a:solidFill>
                <a:srgbClr val="00206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261884" y="3697596"/>
            <a:ext cx="1345706" cy="635973"/>
          </a:xfrm>
          <a:prstGeom prst="roundRect">
            <a:avLst/>
          </a:prstGeom>
          <a:effectLst>
            <a:glow rad="139700">
              <a:schemeClr val="accent1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" b="1" dirty="0" smtClean="0">
                <a:solidFill>
                  <a:srgbClr val="002060"/>
                </a:solidFill>
              </a:rPr>
              <a:t>Производственный кооператив </a:t>
            </a:r>
            <a:endParaRPr lang="ru-RU" sz="800" b="1" dirty="0">
              <a:solidFill>
                <a:srgbClr val="002060"/>
              </a:solidFill>
            </a:endParaRPr>
          </a:p>
        </p:txBody>
      </p:sp>
      <p:sp>
        <p:nvSpPr>
          <p:cNvPr id="24" name="Тройная стрелка влево/вправо/вверх 23"/>
          <p:cNvSpPr/>
          <p:nvPr/>
        </p:nvSpPr>
        <p:spPr>
          <a:xfrm rot="5400000">
            <a:off x="2256377" y="2525243"/>
            <a:ext cx="3168352" cy="313078"/>
          </a:xfrm>
          <a:prstGeom prst="leftRightUpArrow">
            <a:avLst>
              <a:gd name="adj1" fmla="val 22734"/>
              <a:gd name="adj2" fmla="val 16525"/>
              <a:gd name="adj3" fmla="val 17631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997092" y="2051980"/>
            <a:ext cx="2186830" cy="1296147"/>
          </a:xfrm>
          <a:prstGeom prst="roundRect">
            <a:avLst/>
          </a:prstGeom>
          <a:ln>
            <a:solidFill>
              <a:srgbClr val="C0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>
                <a:solidFill>
                  <a:srgbClr val="002060"/>
                </a:solidFill>
              </a:rPr>
              <a:t>Сельскохозяйственный потребительский снабженческо-сбытовой перерабатывающий  кооператив   </a:t>
            </a:r>
          </a:p>
          <a:p>
            <a:pPr algn="ctr"/>
            <a:r>
              <a:rPr lang="ru-RU" sz="1000" b="1" dirty="0">
                <a:solidFill>
                  <a:srgbClr val="002060"/>
                </a:solidFill>
              </a:rPr>
              <a:t> </a:t>
            </a:r>
            <a:r>
              <a:rPr lang="ru-RU" sz="1000" b="1" dirty="0" smtClean="0">
                <a:solidFill>
                  <a:srgbClr val="002060"/>
                </a:solidFill>
              </a:rPr>
              <a:t>  </a:t>
            </a:r>
            <a:r>
              <a:rPr lang="ru-RU" sz="800" dirty="0" smtClean="0">
                <a:solidFill>
                  <a:srgbClr val="002060"/>
                </a:solidFill>
              </a:rPr>
              <a:t>( </a:t>
            </a:r>
            <a:r>
              <a:rPr lang="ru-RU" sz="700" dirty="0" smtClean="0">
                <a:solidFill>
                  <a:srgbClr val="002060"/>
                </a:solidFill>
              </a:rPr>
              <a:t>обеспечивает закупку  телят, кормов  для производственных кооперативов и получает </a:t>
            </a:r>
            <a:r>
              <a:rPr lang="ru-RU" sz="700" dirty="0" err="1" smtClean="0">
                <a:solidFill>
                  <a:srgbClr val="002060"/>
                </a:solidFill>
              </a:rPr>
              <a:t>дорощенных</a:t>
            </a:r>
            <a:r>
              <a:rPr lang="ru-RU" sz="700" dirty="0" smtClean="0">
                <a:solidFill>
                  <a:srgbClr val="002060"/>
                </a:solidFill>
              </a:rPr>
              <a:t>  телят на убой , переработку, реализацию)</a:t>
            </a:r>
            <a:endParaRPr lang="ru-RU" sz="700" dirty="0">
              <a:solidFill>
                <a:srgbClr val="002060"/>
              </a:solidFill>
            </a:endParaRPr>
          </a:p>
        </p:txBody>
      </p:sp>
      <p:graphicFrame>
        <p:nvGraphicFramePr>
          <p:cNvPr id="30" name="Схема 29"/>
          <p:cNvGraphicFramePr/>
          <p:nvPr>
            <p:extLst>
              <p:ext uri="{D42A27DB-BD31-4B8C-83A1-F6EECF244321}">
                <p14:modId xmlns:p14="http://schemas.microsoft.com/office/powerpoint/2010/main" val="209008506"/>
              </p:ext>
            </p:extLst>
          </p:nvPr>
        </p:nvGraphicFramePr>
        <p:xfrm>
          <a:off x="6372199" y="620688"/>
          <a:ext cx="2738015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4" name="Выгнутая вверх стрелка 33"/>
          <p:cNvSpPr/>
          <p:nvPr/>
        </p:nvSpPr>
        <p:spPr>
          <a:xfrm rot="860150">
            <a:off x="2794764" y="897833"/>
            <a:ext cx="4602726" cy="589899"/>
          </a:xfrm>
          <a:prstGeom prst="curvedDownArrow">
            <a:avLst>
              <a:gd name="adj1" fmla="val 25000"/>
              <a:gd name="adj2" fmla="val 45650"/>
              <a:gd name="adj3" fmla="val 29734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5" name="Выгнутая вниз стрелка 34"/>
          <p:cNvSpPr/>
          <p:nvPr/>
        </p:nvSpPr>
        <p:spPr>
          <a:xfrm rot="20916142">
            <a:off x="2817651" y="4147169"/>
            <a:ext cx="4561188" cy="700654"/>
          </a:xfrm>
          <a:prstGeom prst="curvedUpArrow">
            <a:avLst>
              <a:gd name="adj1" fmla="val 25000"/>
              <a:gd name="adj2" fmla="val 60259"/>
              <a:gd name="adj3" fmla="val 36658"/>
            </a:avLst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6" name="Стрелка влево 35"/>
          <p:cNvSpPr/>
          <p:nvPr/>
        </p:nvSpPr>
        <p:spPr>
          <a:xfrm flipV="1">
            <a:off x="6183922" y="2566414"/>
            <a:ext cx="188278" cy="286521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37" name="Схема 36"/>
          <p:cNvGraphicFramePr/>
          <p:nvPr>
            <p:extLst>
              <p:ext uri="{D42A27DB-BD31-4B8C-83A1-F6EECF244321}">
                <p14:modId xmlns:p14="http://schemas.microsoft.com/office/powerpoint/2010/main" val="1666461979"/>
              </p:ext>
            </p:extLst>
          </p:nvPr>
        </p:nvGraphicFramePr>
        <p:xfrm>
          <a:off x="3911983" y="823559"/>
          <a:ext cx="3036281" cy="113965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aphicFrame>
        <p:nvGraphicFramePr>
          <p:cNvPr id="39" name="Схема 38"/>
          <p:cNvGraphicFramePr/>
          <p:nvPr>
            <p:extLst>
              <p:ext uri="{D42A27DB-BD31-4B8C-83A1-F6EECF244321}">
                <p14:modId xmlns:p14="http://schemas.microsoft.com/office/powerpoint/2010/main" val="3226569747"/>
              </p:ext>
            </p:extLst>
          </p:nvPr>
        </p:nvGraphicFramePr>
        <p:xfrm>
          <a:off x="3997092" y="3568896"/>
          <a:ext cx="2736303" cy="1266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40" name="Стрелка вверх 39"/>
          <p:cNvSpPr/>
          <p:nvPr/>
        </p:nvSpPr>
        <p:spPr>
          <a:xfrm rot="10800000">
            <a:off x="5236915" y="3348128"/>
            <a:ext cx="311562" cy="126284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Стрелка вверх 40"/>
          <p:cNvSpPr/>
          <p:nvPr/>
        </p:nvSpPr>
        <p:spPr>
          <a:xfrm rot="10800000">
            <a:off x="5274374" y="1925698"/>
            <a:ext cx="311562" cy="126284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Стрелка вверх 41"/>
          <p:cNvSpPr/>
          <p:nvPr/>
        </p:nvSpPr>
        <p:spPr>
          <a:xfrm rot="16200000">
            <a:off x="3797213" y="1990738"/>
            <a:ext cx="311562" cy="434047"/>
          </a:xfrm>
          <a:prstGeom prst="upArrow">
            <a:avLst>
              <a:gd name="adj1" fmla="val 23319"/>
              <a:gd name="adj2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Стрелка вверх 42"/>
          <p:cNvSpPr/>
          <p:nvPr/>
        </p:nvSpPr>
        <p:spPr>
          <a:xfrm rot="5400000">
            <a:off x="3841311" y="2873070"/>
            <a:ext cx="311562" cy="433736"/>
          </a:xfrm>
          <a:prstGeom prst="upArrow">
            <a:avLst>
              <a:gd name="adj1" fmla="val 23319"/>
              <a:gd name="adj2" fmla="val 50000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3780224" y="1610680"/>
            <a:ext cx="11785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C00000"/>
                </a:solidFill>
              </a:rPr>
              <a:t>50%/50%</a:t>
            </a:r>
            <a:endParaRPr lang="ru-RU" sz="16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06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7534" y="116632"/>
            <a:ext cx="7520940" cy="54864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4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СЕЛЬСКОХОЗЯЙСТВЕННЫЙ  КРЕДИТНЫЙ ПОТРЕБИТЕЛЬСКИЙ КООПЕРАТИВ</a:t>
            </a:r>
            <a:endParaRPr lang="ru-RU" sz="14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sp>
        <p:nvSpPr>
          <p:cNvPr id="4" name="Стрелка вправо 3"/>
          <p:cNvSpPr/>
          <p:nvPr/>
        </p:nvSpPr>
        <p:spPr>
          <a:xfrm>
            <a:off x="0" y="1988840"/>
            <a:ext cx="1835696" cy="1800200"/>
          </a:xfrm>
          <a:prstGeom prst="rightArrow">
            <a:avLst/>
          </a:prstGeom>
          <a:solidFill>
            <a:srgbClr val="666699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СКПК</a:t>
            </a:r>
            <a:endParaRPr lang="ru-RU" sz="16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1848526" y="1122967"/>
            <a:ext cx="7308304" cy="3816424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dirty="0">
              <a:ln>
                <a:solidFill>
                  <a:srgbClr val="003399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042843958"/>
              </p:ext>
            </p:extLst>
          </p:nvPr>
        </p:nvGraphicFramePr>
        <p:xfrm>
          <a:off x="1907704" y="1196752"/>
          <a:ext cx="4464496" cy="3744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613839699"/>
              </p:ext>
            </p:extLst>
          </p:nvPr>
        </p:nvGraphicFramePr>
        <p:xfrm>
          <a:off x="5724128" y="1175369"/>
          <a:ext cx="3384376" cy="23555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Схема 11"/>
          <p:cNvGraphicFramePr/>
          <p:nvPr>
            <p:extLst>
              <p:ext uri="{D42A27DB-BD31-4B8C-83A1-F6EECF244321}">
                <p14:modId xmlns:p14="http://schemas.microsoft.com/office/powerpoint/2010/main" val="3381716909"/>
              </p:ext>
            </p:extLst>
          </p:nvPr>
        </p:nvGraphicFramePr>
        <p:xfrm>
          <a:off x="5436096" y="3645024"/>
          <a:ext cx="3600401" cy="1224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179512" y="684439"/>
            <a:ext cx="89644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Кооператив осуществляет  некоммерческую  </a:t>
            </a:r>
            <a:r>
              <a:rPr lang="ru-RU" sz="11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деятельность</a:t>
            </a: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. Основная цель – оказание финансовой взаимопомощи своим членам. </a:t>
            </a:r>
            <a:r>
              <a:rPr lang="ru-RU" sz="1100" b="1" dirty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Бухгалтерский учет ведется </a:t>
            </a:r>
            <a:r>
              <a:rPr lang="ru-RU" sz="1100" b="1" dirty="0" smtClean="0">
                <a:ln>
                  <a:solidFill>
                    <a:srgbClr val="C00000"/>
                  </a:solidFill>
                </a:ln>
                <a:solidFill>
                  <a:srgbClr val="C00000"/>
                </a:solidFill>
              </a:rPr>
              <a:t>в установленном законом порядке.</a:t>
            </a:r>
            <a:endParaRPr lang="ru-RU" sz="1100" b="1" dirty="0">
              <a:ln>
                <a:solidFill>
                  <a:srgbClr val="C00000"/>
                </a:solidFill>
              </a:ln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29200"/>
            <a:ext cx="2376263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 descr="http://files.vm.ru/photo/vecherka/2014/08/doc6gommzzmn401cierf4vy_800_480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678" y="5229201"/>
            <a:ext cx="2237674" cy="1440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313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8596" y="2857496"/>
            <a:ext cx="6375652" cy="38118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14"/>
            <a:ext cx="8784976" cy="357190"/>
          </a:xfrm>
        </p:spPr>
        <p:txBody>
          <a:bodyPr/>
          <a:lstStyle/>
          <a:p>
            <a:pPr algn="ctr"/>
            <a:r>
              <a:rPr lang="ru-RU" sz="1800" b="1" cap="none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Создание оптово-логистического  центра (кооперативного рынка)</a:t>
            </a:r>
            <a:endParaRPr lang="ru-RU" sz="1800" b="1" cap="none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3174" y="500042"/>
            <a:ext cx="22145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Схема управления</a:t>
            </a:r>
            <a:endParaRPr lang="ru-RU" sz="1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214422"/>
            <a:ext cx="1214446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</a:rPr>
              <a:t>Кооператив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14612" y="1643050"/>
            <a:ext cx="1214446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</a:rPr>
              <a:t>Кооператив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728" y="1428736"/>
            <a:ext cx="1214446" cy="2769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 smtClean="0">
                <a:solidFill>
                  <a:srgbClr val="002060"/>
                </a:solidFill>
              </a:rPr>
              <a:t>Кооператив</a:t>
            </a:r>
            <a:endParaRPr lang="ru-RU" sz="1200" b="1" dirty="0">
              <a:solidFill>
                <a:srgbClr val="002060"/>
              </a:solidFill>
            </a:endParaRPr>
          </a:p>
        </p:txBody>
      </p:sp>
      <p:sp>
        <p:nvSpPr>
          <p:cNvPr id="8" name="6-конечная звезда 7"/>
          <p:cNvSpPr/>
          <p:nvPr/>
        </p:nvSpPr>
        <p:spPr>
          <a:xfrm>
            <a:off x="142844" y="1785926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2844" y="2000240"/>
            <a:ext cx="64294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50" b="1" dirty="0" smtClean="0"/>
              <a:t>КФХ</a:t>
            </a:r>
            <a:endParaRPr lang="ru-RU" sz="1050" b="1" dirty="0"/>
          </a:p>
        </p:txBody>
      </p:sp>
      <p:sp>
        <p:nvSpPr>
          <p:cNvPr id="12" name="6-конечная звезда 11"/>
          <p:cNvSpPr/>
          <p:nvPr/>
        </p:nvSpPr>
        <p:spPr>
          <a:xfrm>
            <a:off x="0" y="2428868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6-конечная звезда 13"/>
          <p:cNvSpPr/>
          <p:nvPr/>
        </p:nvSpPr>
        <p:spPr>
          <a:xfrm>
            <a:off x="214282" y="3000372"/>
            <a:ext cx="571504" cy="64294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1500166" y="1142984"/>
            <a:ext cx="357190" cy="14287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785918" y="1142984"/>
            <a:ext cx="357190" cy="14287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2143108" y="1214422"/>
            <a:ext cx="357190" cy="14287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3143240" y="1428736"/>
            <a:ext cx="357190" cy="14287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 flipV="1">
            <a:off x="2928926" y="1214422"/>
            <a:ext cx="357190" cy="25241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 flipV="1">
            <a:off x="3428992" y="1357298"/>
            <a:ext cx="357190" cy="25241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 flipV="1">
            <a:off x="642910" y="928670"/>
            <a:ext cx="357190" cy="25241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 flipV="1">
            <a:off x="285720" y="928670"/>
            <a:ext cx="357190" cy="25241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Овал 22"/>
          <p:cNvSpPr/>
          <p:nvPr/>
        </p:nvSpPr>
        <p:spPr>
          <a:xfrm flipV="1">
            <a:off x="2357422" y="3500438"/>
            <a:ext cx="928694" cy="50006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2500298" y="3643314"/>
            <a:ext cx="64294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ЛПХ</a:t>
            </a:r>
            <a:endParaRPr lang="ru-RU" sz="1200" b="1" dirty="0"/>
          </a:p>
        </p:txBody>
      </p:sp>
      <p:sp>
        <p:nvSpPr>
          <p:cNvPr id="25" name="Овал 24"/>
          <p:cNvSpPr/>
          <p:nvPr/>
        </p:nvSpPr>
        <p:spPr>
          <a:xfrm flipV="1">
            <a:off x="1714480" y="4000504"/>
            <a:ext cx="928694" cy="500066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Солнце 25"/>
          <p:cNvSpPr/>
          <p:nvPr/>
        </p:nvSpPr>
        <p:spPr>
          <a:xfrm>
            <a:off x="1357290" y="3500438"/>
            <a:ext cx="571504" cy="571504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олнце 26"/>
          <p:cNvSpPr/>
          <p:nvPr/>
        </p:nvSpPr>
        <p:spPr>
          <a:xfrm>
            <a:off x="785786" y="3357562"/>
            <a:ext cx="571504" cy="571504"/>
          </a:xfrm>
          <a:prstGeom prst="sun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1000100" y="2143116"/>
            <a:ext cx="2286016" cy="928694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50" b="1" dirty="0" smtClean="0">
                <a:solidFill>
                  <a:srgbClr val="002060"/>
                </a:solidFill>
              </a:rPr>
              <a:t>Сельскохозяйственный снабженческо-сбытовой перерабатывающий кооператив</a:t>
            </a:r>
          </a:p>
          <a:p>
            <a:pPr algn="ctr"/>
            <a:r>
              <a:rPr lang="ru-RU" sz="1050" b="1" dirty="0" smtClean="0">
                <a:solidFill>
                  <a:srgbClr val="002060"/>
                </a:solidFill>
              </a:rPr>
              <a:t>(управляющая компания)</a:t>
            </a:r>
            <a:endParaRPr lang="ru-RU" sz="1050" b="1" dirty="0">
              <a:solidFill>
                <a:srgbClr val="002060"/>
              </a:solidFill>
            </a:endParaRPr>
          </a:p>
        </p:txBody>
      </p:sp>
      <p:cxnSp>
        <p:nvCxnSpPr>
          <p:cNvPr id="31" name="Прямая со стрелкой 30"/>
          <p:cNvCxnSpPr>
            <a:stCxn id="5" idx="2"/>
          </p:cNvCxnSpPr>
          <p:nvPr/>
        </p:nvCxnSpPr>
        <p:spPr>
          <a:xfrm rot="16200000" flipH="1">
            <a:off x="906426" y="1406499"/>
            <a:ext cx="651695" cy="8215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7" idx="2"/>
            <a:endCxn id="28" idx="0"/>
          </p:cNvCxnSpPr>
          <p:nvPr/>
        </p:nvCxnSpPr>
        <p:spPr>
          <a:xfrm rot="16200000" flipH="1">
            <a:off x="1870839" y="1870846"/>
            <a:ext cx="437381" cy="1071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>
            <a:stCxn id="6" idx="2"/>
          </p:cNvCxnSpPr>
          <p:nvPr/>
        </p:nvCxnSpPr>
        <p:spPr>
          <a:xfrm rot="5400000">
            <a:off x="2728096" y="1549376"/>
            <a:ext cx="223067" cy="9644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 стрелкой 36"/>
          <p:cNvCxnSpPr>
            <a:stCxn id="8" idx="1"/>
          </p:cNvCxnSpPr>
          <p:nvPr/>
        </p:nvCxnSpPr>
        <p:spPr>
          <a:xfrm>
            <a:off x="714348" y="2268133"/>
            <a:ext cx="285752" cy="8929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/>
          <p:nvPr/>
        </p:nvCxnSpPr>
        <p:spPr>
          <a:xfrm>
            <a:off x="500034" y="2714620"/>
            <a:ext cx="50006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 стрелкой 40"/>
          <p:cNvCxnSpPr>
            <a:stCxn id="14" idx="0"/>
          </p:cNvCxnSpPr>
          <p:nvPr/>
        </p:nvCxnSpPr>
        <p:spPr>
          <a:xfrm flipV="1">
            <a:off x="785786" y="3000372"/>
            <a:ext cx="214314" cy="1607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>
            <a:stCxn id="27" idx="0"/>
          </p:cNvCxnSpPr>
          <p:nvPr/>
        </p:nvCxnSpPr>
        <p:spPr>
          <a:xfrm rot="5400000" flipH="1" flipV="1">
            <a:off x="1178695" y="2964653"/>
            <a:ext cx="285752" cy="5000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 стрелкой 44"/>
          <p:cNvCxnSpPr>
            <a:stCxn id="26" idx="0"/>
          </p:cNvCxnSpPr>
          <p:nvPr/>
        </p:nvCxnSpPr>
        <p:spPr>
          <a:xfrm rot="5400000" flipH="1" flipV="1">
            <a:off x="1464447" y="3250405"/>
            <a:ext cx="428628" cy="714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stCxn id="25" idx="4"/>
            <a:endCxn id="28" idx="2"/>
          </p:cNvCxnSpPr>
          <p:nvPr/>
        </p:nvCxnSpPr>
        <p:spPr>
          <a:xfrm rot="16200000" flipV="1">
            <a:off x="1696621" y="3518297"/>
            <a:ext cx="928694" cy="3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>
            <a:stCxn id="23" idx="4"/>
          </p:cNvCxnSpPr>
          <p:nvPr/>
        </p:nvCxnSpPr>
        <p:spPr>
          <a:xfrm rot="16200000" flipV="1">
            <a:off x="2553877" y="3232545"/>
            <a:ext cx="428628" cy="10715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Штриховая стрелка вправо 49"/>
          <p:cNvSpPr/>
          <p:nvPr/>
        </p:nvSpPr>
        <p:spPr>
          <a:xfrm>
            <a:off x="3286116" y="2500306"/>
            <a:ext cx="1071570" cy="357190"/>
          </a:xfrm>
          <a:prstGeom prst="striped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Рамка 50"/>
          <p:cNvSpPr/>
          <p:nvPr/>
        </p:nvSpPr>
        <p:spPr>
          <a:xfrm>
            <a:off x="4429124" y="2000240"/>
            <a:ext cx="3071834" cy="1285884"/>
          </a:xfrm>
          <a:prstGeom prst="frame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4643438" y="2143116"/>
            <a:ext cx="2643206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Оптово-логистический центр (кооперативный рынок)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1050" b="1" i="1" dirty="0" smtClean="0">
                <a:solidFill>
                  <a:srgbClr val="002060"/>
                </a:solidFill>
              </a:rPr>
              <a:t>50% мест – для членов Кооператива</a:t>
            </a:r>
          </a:p>
          <a:p>
            <a:pPr algn="ctr">
              <a:buFont typeface="Courier New" pitchFamily="49" charset="0"/>
              <a:buChar char="o"/>
            </a:pPr>
            <a:r>
              <a:rPr lang="ru-RU" sz="1050" b="1" i="1" dirty="0" smtClean="0">
                <a:solidFill>
                  <a:srgbClr val="002060"/>
                </a:solidFill>
              </a:rPr>
              <a:t>50% - для прочих клиентов</a:t>
            </a:r>
          </a:p>
          <a:p>
            <a:pPr algn="ctr"/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3" name="Прямоугольник 52"/>
          <p:cNvSpPr/>
          <p:nvPr/>
        </p:nvSpPr>
        <p:spPr>
          <a:xfrm>
            <a:off x="6429388" y="785794"/>
            <a:ext cx="2571768" cy="100013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Прямоугольник 53"/>
          <p:cNvSpPr/>
          <p:nvPr/>
        </p:nvSpPr>
        <p:spPr>
          <a:xfrm>
            <a:off x="6072198" y="3929066"/>
            <a:ext cx="2357454" cy="8572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TextBox 54"/>
          <p:cNvSpPr txBox="1"/>
          <p:nvPr/>
        </p:nvSpPr>
        <p:spPr>
          <a:xfrm>
            <a:off x="6500826" y="1000108"/>
            <a:ext cx="2500330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02060"/>
                </a:solidFill>
              </a:rPr>
              <a:t>Оптово-розничная торговля  местных сельхозтоваропроизводителей</a:t>
            </a:r>
            <a:endParaRPr lang="ru-RU" sz="1050" b="1" dirty="0">
              <a:solidFill>
                <a:srgbClr val="002060"/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143636" y="4071942"/>
            <a:ext cx="2214578" cy="577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50" b="1" dirty="0" smtClean="0">
                <a:solidFill>
                  <a:srgbClr val="002060"/>
                </a:solidFill>
              </a:rPr>
              <a:t>Предприятия оптовой торговли РФ, ближнего и дальнего зарубежья</a:t>
            </a:r>
            <a:endParaRPr lang="ru-RU" sz="1050" b="1" dirty="0">
              <a:solidFill>
                <a:srgbClr val="002060"/>
              </a:solidFill>
            </a:endParaRPr>
          </a:p>
        </p:txBody>
      </p:sp>
      <p:sp>
        <p:nvSpPr>
          <p:cNvPr id="58" name="Штриховая стрелка вправо 57"/>
          <p:cNvSpPr/>
          <p:nvPr/>
        </p:nvSpPr>
        <p:spPr>
          <a:xfrm rot="20485500">
            <a:off x="3486654" y="1565806"/>
            <a:ext cx="2713115" cy="357190"/>
          </a:xfrm>
          <a:prstGeom prst="striped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9" name="Штриховая стрелка вправо 58"/>
          <p:cNvSpPr/>
          <p:nvPr/>
        </p:nvSpPr>
        <p:spPr>
          <a:xfrm rot="1617024">
            <a:off x="3385963" y="3569775"/>
            <a:ext cx="2283047" cy="357190"/>
          </a:xfrm>
          <a:prstGeom prst="striped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02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6" name="Picture 8" descr="http://osetia.kvaisa.ru/wp-content/uploads/2014/02/Sel-Hoz-koop-Ru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3392996"/>
            <a:ext cx="244827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http://dobrososedstvo.com/wp/wp-content/uploads/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4077072"/>
            <a:ext cx="2304256" cy="1836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ukrindustry.com/images_board/6845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077072"/>
            <a:ext cx="259707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b="1" dirty="0" smtClean="0">
                <a:ln>
                  <a:solidFill>
                    <a:srgbClr val="002060"/>
                  </a:solidFill>
                </a:ln>
                <a:solidFill>
                  <a:srgbClr val="003399"/>
                </a:solidFill>
              </a:rPr>
              <a:t>Процедура создания кооператива</a:t>
            </a:r>
            <a:endParaRPr lang="ru-RU" sz="1800" b="1" dirty="0">
              <a:ln>
                <a:solidFill>
                  <a:srgbClr val="002060"/>
                </a:solidFill>
              </a:ln>
              <a:solidFill>
                <a:srgbClr val="003399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9155741"/>
              </p:ext>
            </p:extLst>
          </p:nvPr>
        </p:nvGraphicFramePr>
        <p:xfrm>
          <a:off x="107950" y="1100138"/>
          <a:ext cx="9000554" cy="38417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7170" name="Picture 2" descr="http://uristprofy.ru/wp-content/uploads/2016/04/proizvodstvennyi-kooperativ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797152"/>
            <a:ext cx="2342389" cy="1756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317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 idx="4294967295"/>
          </p:nvPr>
        </p:nvSpPr>
        <p:spPr>
          <a:xfrm>
            <a:off x="827584" y="332656"/>
            <a:ext cx="7521575" cy="692150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altLang="ru-RU" sz="1400" b="1" dirty="0" smtClean="0">
                <a:solidFill>
                  <a:srgbClr val="0000CC"/>
                </a:solidFill>
              </a:rPr>
              <a:t>Окупаемость цеха по переработке мяса с</a:t>
            </a:r>
            <a:r>
              <a:rPr lang="ru-RU" sz="1400" b="1" dirty="0" smtClean="0">
                <a:solidFill>
                  <a:srgbClr val="0000CC"/>
                </a:solidFill>
              </a:rPr>
              <a:t>ельскохозяйственного потребительского снабженческо-сбытового кооператива </a:t>
            </a:r>
            <a:endParaRPr lang="ru-RU" altLang="ru-RU" sz="1400" b="1" dirty="0">
              <a:solidFill>
                <a:srgbClr val="0000CC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810098085"/>
              </p:ext>
            </p:extLst>
          </p:nvPr>
        </p:nvGraphicFramePr>
        <p:xfrm>
          <a:off x="827584" y="1196752"/>
          <a:ext cx="7416824" cy="5389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2304256"/>
              </a:tblGrid>
              <a:tr h="370840"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</a:tr>
              <a:tr h="426720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Приобретение оборудования :</a:t>
                      </a:r>
                    </a:p>
                    <a:p>
                      <a:r>
                        <a:rPr lang="ru-RU" sz="1100" dirty="0" smtClean="0"/>
                        <a:t>пила ленточная для мяса, мясорубка для измельчения мяса, </a:t>
                      </a:r>
                      <a:r>
                        <a:rPr lang="ru-RU" sz="1100" dirty="0" err="1" smtClean="0"/>
                        <a:t>фаршемес</a:t>
                      </a:r>
                      <a:r>
                        <a:rPr lang="ru-RU" sz="1100" dirty="0" smtClean="0"/>
                        <a:t>, котлетоформовочная машина, запайщик пакетов, столы рабочие, весы, камеры холодильные, ванны моечные, оборудование для офиса, для столовой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1312,12 тыс. руб.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</a:tr>
              <a:tr h="426720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Выручка от реализации </a:t>
                      </a:r>
                      <a:r>
                        <a:rPr lang="ru-RU" sz="1100" dirty="0" err="1" smtClean="0"/>
                        <a:t>мясорубленной</a:t>
                      </a:r>
                      <a:r>
                        <a:rPr lang="ru-RU" sz="1100" dirty="0" smtClean="0"/>
                        <a:t>  продукции</a:t>
                      </a:r>
                      <a:r>
                        <a:rPr lang="ru-RU" sz="1100" baseline="0" dirty="0" smtClean="0"/>
                        <a:t> в год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264 тонн х 250 руб. за 1 кг=</a:t>
                      </a:r>
                    </a:p>
                    <a:p>
                      <a:r>
                        <a:rPr lang="ru-RU" sz="1100" b="1" dirty="0" smtClean="0"/>
                        <a:t>66 000 тыс. руб</a:t>
                      </a:r>
                      <a:r>
                        <a:rPr lang="ru-RU" sz="1100" dirty="0" smtClean="0"/>
                        <a:t>.</a:t>
                      </a:r>
                      <a:endParaRPr lang="ru-RU" sz="1100" dirty="0"/>
                    </a:p>
                  </a:txBody>
                  <a:tcPr/>
                </a:tc>
              </a:tr>
              <a:tr h="1264920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Прямые (переменные)затраты всего, в т. ч.:</a:t>
                      </a:r>
                    </a:p>
                    <a:p>
                      <a:r>
                        <a:rPr lang="ru-RU" sz="1100" dirty="0" smtClean="0"/>
                        <a:t>-затраты</a:t>
                      </a:r>
                      <a:r>
                        <a:rPr lang="ru-RU" sz="1100" baseline="0" dirty="0" smtClean="0"/>
                        <a:t> на сырье</a:t>
                      </a:r>
                    </a:p>
                    <a:p>
                      <a:r>
                        <a:rPr lang="ru-RU" sz="1100" baseline="0" dirty="0" smtClean="0"/>
                        <a:t>-упаковка</a:t>
                      </a:r>
                    </a:p>
                    <a:p>
                      <a:r>
                        <a:rPr lang="ru-RU" sz="1100" baseline="0" dirty="0" smtClean="0"/>
                        <a:t>-затраты на оплату труда в производстве (с учетом  страховых взносов) –</a:t>
                      </a:r>
                    </a:p>
                    <a:p>
                      <a:r>
                        <a:rPr lang="ru-RU" sz="1100" baseline="0" dirty="0" smtClean="0"/>
                        <a:t>9 человек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62513,4 тыс. руб.</a:t>
                      </a:r>
                    </a:p>
                    <a:p>
                      <a:r>
                        <a:rPr lang="ru-RU" sz="1100" i="1" dirty="0" smtClean="0"/>
                        <a:t>5036,08 тыс. руб.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dirty="0" smtClean="0"/>
                        <a:t>5118,36 тыс. руб.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dirty="0" smtClean="0"/>
                        <a:t>2359,0 тыс. руб.</a:t>
                      </a:r>
                    </a:p>
                    <a:p>
                      <a:endParaRPr lang="ru-RU" sz="1100" i="1" dirty="0"/>
                    </a:p>
                  </a:txBody>
                  <a:tcPr/>
                </a:tc>
              </a:tr>
              <a:tr h="1183208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Постоянные (общие) затраты всего,  в  т. ч. :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100" dirty="0" smtClean="0"/>
                        <a:t>общехозяйственные</a:t>
                      </a:r>
                      <a:r>
                        <a:rPr lang="ru-RU" sz="1100" baseline="0" dirty="0" smtClean="0"/>
                        <a:t> расходы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100" baseline="0" dirty="0" smtClean="0"/>
                        <a:t>коммунальные платежи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100" baseline="0" dirty="0" smtClean="0"/>
                        <a:t>затраты на оплату труда управляющего, бухгалтера (с учетом страховых взносов) – 2 человека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ru-RU" sz="1100" baseline="0" dirty="0" smtClean="0"/>
                        <a:t>расходы на текущий ремонт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2060,4 тыс. руб.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dirty="0" smtClean="0"/>
                        <a:t>28,64 тыс. руб.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dirty="0" smtClean="0"/>
                        <a:t>572,78 тыс. руб.</a:t>
                      </a:r>
                    </a:p>
                    <a:p>
                      <a:r>
                        <a:rPr lang="ru-RU" sz="1100" i="1" dirty="0" smtClean="0"/>
                        <a:t>859,0 тыс. руб.</a:t>
                      </a:r>
                    </a:p>
                    <a:p>
                      <a:endParaRPr lang="ru-RU" sz="1100" i="1" dirty="0" smtClean="0"/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i="1" dirty="0" smtClean="0"/>
                        <a:t>600,0 тыс. руб.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</a:tr>
              <a:tr h="279464">
                <a:tc>
                  <a:txBody>
                    <a:bodyPr/>
                    <a:lstStyle/>
                    <a:p>
                      <a:pPr marL="0" indent="0">
                        <a:buFontTx/>
                        <a:buNone/>
                      </a:pPr>
                      <a:r>
                        <a:rPr lang="ru-RU" sz="1100" dirty="0" smtClean="0"/>
                        <a:t>Общие затраты на производство и сбыт в год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/>
                        <a:t>64970,8  тыс. руб.</a:t>
                      </a:r>
                      <a:endParaRPr lang="ru-RU" sz="1100" b="1" dirty="0"/>
                    </a:p>
                  </a:txBody>
                  <a:tcPr/>
                </a:tc>
              </a:tr>
              <a:tr h="426720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Прибыль до налогообложения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b="1" dirty="0" smtClean="0"/>
                        <a:t>1029,2</a:t>
                      </a:r>
                      <a:r>
                        <a:rPr lang="ru-RU" sz="1100" b="1" baseline="0" dirty="0" smtClean="0"/>
                        <a:t> тыс. руб.</a:t>
                      </a:r>
                      <a:endParaRPr lang="ru-RU" sz="1100" b="1" dirty="0"/>
                    </a:p>
                  </a:txBody>
                  <a:tcPr/>
                </a:tc>
              </a:tr>
              <a:tr h="426720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Срок окупаемости</a:t>
                      </a:r>
                      <a:r>
                        <a:rPr lang="ru-RU" sz="1100" baseline="0" dirty="0" smtClean="0"/>
                        <a:t>  инвестиционного проекта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1,8</a:t>
                      </a:r>
                      <a:r>
                        <a:rPr lang="ru-RU" sz="1100" baseline="0" dirty="0" smtClean="0"/>
                        <a:t> лет, с учетом  коэффициента дисконтирования 1,9 лет</a:t>
                      </a:r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2300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z="18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500635839"/>
              </p:ext>
            </p:extLst>
          </p:nvPr>
        </p:nvGraphicFramePr>
        <p:xfrm>
          <a:off x="395537" y="1052737"/>
          <a:ext cx="4100420" cy="5462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105"/>
                <a:gridCol w="1025105"/>
                <a:gridCol w="1025105"/>
                <a:gridCol w="1025105"/>
              </a:tblGrid>
              <a:tr h="852239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Расчет рентабельности производства молочной продукции при загрузке</a:t>
                      </a:r>
                      <a:r>
                        <a:rPr lang="ru-RU" sz="1300" b="1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мощности  цеха 3000 кг </a:t>
                      </a:r>
                      <a:r>
                        <a:rPr lang="ru-RU" sz="13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молока </a:t>
                      </a:r>
                      <a:r>
                        <a:rPr lang="ru-RU" sz="13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в </a:t>
                      </a:r>
                      <a:r>
                        <a:rPr lang="ru-RU" sz="13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смену</a:t>
                      </a:r>
                      <a:endParaRPr lang="ru-RU" sz="13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 hMerge="1">
                  <a:txBody>
                    <a:bodyPr/>
                    <a:lstStyle/>
                    <a:p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 hMerge="1">
                  <a:txBody>
                    <a:bodyPr/>
                    <a:lstStyle/>
                    <a:p>
                      <a:endParaRPr lang="ru-RU" sz="1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426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Цена закупки, руб.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ИТОГО, руб.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426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Затраты на одну смену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60 393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2319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молоко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3 000 кг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51 000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2680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Электроэнергия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810,00 </a:t>
                      </a: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кВт/ч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5,3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 </a:t>
                      </a: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293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426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Зарплата рабочих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3 чел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1000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3 000</a:t>
                      </a:r>
                    </a:p>
                  </a:txBody>
                  <a:tcPr marL="33125" marR="33125" marT="0" marB="0"/>
                </a:tc>
              </a:tr>
              <a:tr h="426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Расходные материалы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 усл.компл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2 100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100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639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Наименование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Цена реализации, руб.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ИТОГО, руб.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42612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Доход на одну смену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77 700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2262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Молоко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2 175 кг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43 500</a:t>
                      </a:r>
                    </a:p>
                  </a:txBody>
                  <a:tcPr marL="33125" marR="33125" marT="0" marB="0"/>
                </a:tc>
              </a:tr>
              <a:tr h="2387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сметана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225 кг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80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18 000</a:t>
                      </a:r>
                    </a:p>
                  </a:txBody>
                  <a:tcPr marL="33125" marR="33125" marT="0" marB="0"/>
                </a:tc>
              </a:tr>
              <a:tr h="2387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творог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90 кг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180</a:t>
                      </a:r>
                    </a:p>
                  </a:txBody>
                  <a:tcPr marL="33125" marR="33125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latin typeface="Calibri"/>
                          <a:ea typeface="Calibri"/>
                          <a:cs typeface="Times New Roman"/>
                        </a:rPr>
                        <a:t>16 200</a:t>
                      </a:r>
                    </a:p>
                  </a:txBody>
                  <a:tcPr marL="33125" marR="33125" marT="0" marB="0"/>
                </a:tc>
              </a:tr>
              <a:tr h="414658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ПРИБЫЛЬ за одну смену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руб.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15 807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  <a:tr h="22198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3125" marR="33125" marT="0" marB="0"/>
                </a:tc>
              </a:tr>
            </a:tbl>
          </a:graphicData>
        </a:graphic>
      </p:graphicFrame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16691798"/>
              </p:ext>
            </p:extLst>
          </p:nvPr>
        </p:nvGraphicFramePr>
        <p:xfrm>
          <a:off x="4860032" y="1052735"/>
          <a:ext cx="4040187" cy="5400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504056"/>
                <a:gridCol w="1591915"/>
              </a:tblGrid>
              <a:tr h="561859">
                <a:tc gridSpan="3">
                  <a:txBody>
                    <a:bodyPr/>
                    <a:lstStyle/>
                    <a:p>
                      <a:pPr algn="ctr"/>
                      <a:endParaRPr lang="ru-RU" sz="1100" dirty="0" smtClean="0"/>
                    </a:p>
                    <a:p>
                      <a:pPr algn="ctr"/>
                      <a:r>
                        <a:rPr lang="ru-RU" sz="1100" dirty="0" smtClean="0"/>
                        <a:t>Расчет срока окупаемости молочного цеха</a:t>
                      </a:r>
                      <a:endParaRPr lang="ru-RU" sz="1100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</a:tr>
              <a:tr h="51515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Приобретение цеха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тыс. руб.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6 000 </a:t>
                      </a:r>
                      <a:endParaRPr lang="ru-RU" sz="1100" dirty="0"/>
                    </a:p>
                  </a:txBody>
                  <a:tcPr/>
                </a:tc>
              </a:tr>
              <a:tr h="44769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Количество смен в сутки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шт.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2</a:t>
                      </a:r>
                      <a:endParaRPr lang="ru-RU" sz="1100" dirty="0"/>
                    </a:p>
                  </a:txBody>
                  <a:tcPr/>
                </a:tc>
              </a:tr>
              <a:tr h="51515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Количество рабочих дней в месяц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дней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21</a:t>
                      </a:r>
                      <a:endParaRPr lang="ru-RU" sz="1100" dirty="0"/>
                    </a:p>
                  </a:txBody>
                  <a:tcPr/>
                </a:tc>
              </a:tr>
              <a:tr h="51515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Доходы в месяц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тыс. руб.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3263,4(77,7*2*21)</a:t>
                      </a:r>
                      <a:endParaRPr lang="ru-RU" sz="1100" dirty="0"/>
                    </a:p>
                  </a:txBody>
                  <a:tcPr/>
                </a:tc>
              </a:tr>
              <a:tr h="51515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Затраты в месяц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тыс. руб.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2673,5(60,393*2*21)</a:t>
                      </a:r>
                      <a:endParaRPr lang="ru-RU" sz="1100" dirty="0"/>
                    </a:p>
                  </a:txBody>
                  <a:tcPr/>
                </a:tc>
              </a:tr>
              <a:tr h="71753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Прочие расходы в месяц (налоги,</a:t>
                      </a:r>
                      <a:r>
                        <a:rPr lang="ru-RU" sz="1100" baseline="0" dirty="0" smtClean="0"/>
                        <a:t> транспорт, реклама)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249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тыс. руб.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137,0</a:t>
                      </a:r>
                      <a:endParaRPr lang="ru-RU" sz="1100" dirty="0"/>
                    </a:p>
                  </a:txBody>
                  <a:tcPr/>
                </a:tc>
              </a:tr>
              <a:tr h="71753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Прибыль за месяц</a:t>
                      </a:r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2492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/>
                        <a:t>тыс. руб.</a:t>
                      </a:r>
                    </a:p>
                    <a:p>
                      <a:endParaRPr lang="ru-RU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452,9</a:t>
                      </a:r>
                      <a:endParaRPr lang="ru-RU" sz="1100" dirty="0"/>
                    </a:p>
                  </a:txBody>
                  <a:tcPr/>
                </a:tc>
              </a:tr>
              <a:tr h="44769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Срок окупаемости 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13 мес.  (6000/452,9)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</a:tr>
              <a:tr h="447691">
                <a:tc>
                  <a:txBody>
                    <a:bodyPr/>
                    <a:lstStyle/>
                    <a:p>
                      <a:r>
                        <a:rPr lang="ru-RU" sz="1100" dirty="0" smtClean="0"/>
                        <a:t>рентабельность</a:t>
                      </a:r>
                      <a:endParaRPr lang="ru-RU" sz="11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100" dirty="0" smtClean="0"/>
                        <a:t>16,3%</a:t>
                      </a:r>
                      <a:endParaRPr lang="ru-RU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Скругленный прямоугольник 4"/>
          <p:cNvSpPr/>
          <p:nvPr/>
        </p:nvSpPr>
        <p:spPr>
          <a:xfrm>
            <a:off x="899592" y="404664"/>
            <a:ext cx="7344816" cy="50405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altLang="ru-RU" sz="1400" b="1" dirty="0" smtClean="0">
                <a:solidFill>
                  <a:srgbClr val="0000CC"/>
                </a:solidFill>
              </a:rPr>
              <a:t>Окупаемость молочного цеха с</a:t>
            </a:r>
            <a:r>
              <a:rPr lang="ru-RU" sz="1400" b="1" dirty="0" smtClean="0">
                <a:solidFill>
                  <a:srgbClr val="0000CC"/>
                </a:solidFill>
              </a:rPr>
              <a:t>ельскохозяйственного потребительского снабженческо-сбытового кооператива </a:t>
            </a:r>
            <a:endParaRPr lang="ru-RU" altLang="ru-RU" sz="1400" b="1" dirty="0">
              <a:solidFill>
                <a:srgbClr val="0000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083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Кооперативы первого уровня</a:t>
            </a:r>
            <a:endParaRPr lang="ru-RU" sz="18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13202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 indent="0" algn="just"/>
            <a:r>
              <a:rPr lang="ru-RU" dirty="0"/>
              <a:t>Сельскохозяйственные </a:t>
            </a:r>
            <a:r>
              <a:rPr lang="ru-RU" dirty="0" smtClean="0"/>
              <a:t>потребительские </a:t>
            </a:r>
            <a:r>
              <a:rPr lang="ru-RU" dirty="0"/>
              <a:t>кооперативы первого уровня </a:t>
            </a:r>
            <a:r>
              <a:rPr lang="ru-RU" dirty="0" smtClean="0"/>
              <a:t>– это </a:t>
            </a:r>
            <a:r>
              <a:rPr lang="ru-RU" dirty="0"/>
              <a:t>кооперативы, членами которых  являются  ЛПХ, КФХ, физические и юридические лица, ведущие совместную хозяйственную </a:t>
            </a:r>
            <a:r>
              <a:rPr lang="ru-RU" dirty="0" smtClean="0"/>
              <a:t>деятельность.</a:t>
            </a:r>
            <a:endParaRPr lang="ru-RU" dirty="0"/>
          </a:p>
          <a:p>
            <a:endParaRPr lang="ru-RU" dirty="0"/>
          </a:p>
        </p:txBody>
      </p:sp>
      <p:pic>
        <p:nvPicPr>
          <p:cNvPr id="1026" name="Picture 2" descr="H:\Управление прогнозирования\Отдел развития\Общая папка\Колесникова\Фото\Животные\1024x768_591210_[www.ArtFile.ru]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564904"/>
            <a:ext cx="280831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:\Управление прогнозирования\Отдел развития\Общая папка\Колесникова\Фото\Промышленность\P71315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564904"/>
            <a:ext cx="2620963" cy="2304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old.bryanskobl.ru/priority/img/agriculture3_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221088"/>
            <a:ext cx="331236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6255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orldculturalheritagevoices.org/wp-content/uploads/2016/06/ic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768365"/>
            <a:ext cx="3096344" cy="2089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МНОГОУРОВНЕВАЯ СИСТЕМА КООПЕРАЦИИ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2184355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indent="0"/>
            <a:r>
              <a:rPr lang="ru-RU" dirty="0" smtClean="0"/>
              <a:t>Ст. 12 Федерального закона от 8 декабря 1995 г.  № 193-ФЗ        «О сельскохозяйственной кооперации»</a:t>
            </a:r>
            <a:endParaRPr lang="ru-RU" b="0" dirty="0" smtClean="0"/>
          </a:p>
          <a:p>
            <a:pPr indent="0" algn="just"/>
            <a:r>
              <a:rPr lang="ru-RU" b="0" dirty="0" smtClean="0"/>
              <a:t>«</a:t>
            </a:r>
            <a:r>
              <a:rPr lang="ru-RU" b="0" dirty="0"/>
              <a:t>Два и более производственных и (или) потребительских кооператива могут образовывать потребительские кооперативы последующих уровней, вплоть до всероссийских и международных потребительских кооперативов. Членами кооператива последующего уровня могут быть только кооперативы предыдущего уровня»</a:t>
            </a:r>
          </a:p>
        </p:txBody>
      </p:sp>
      <p:pic>
        <p:nvPicPr>
          <p:cNvPr id="5122" name="Picture 2" descr="http://rueconomics.ru/wp-content/uploads/2014/11/141569335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545518"/>
            <a:ext cx="3168352" cy="21891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donnews.ru/static/images/ce208f88dd9426b62597b574881214a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7" y="3573016"/>
            <a:ext cx="3048339" cy="2286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625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sakhvesti.ru/p/skr_241020071609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715935"/>
            <a:ext cx="3312368" cy="214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КООПЕРАТИВЫ ВТОРОГО УРОВНЯ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9"/>
            <a:ext cx="7520940" cy="13922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 indent="0" algn="just"/>
            <a:r>
              <a:rPr lang="ru-RU" dirty="0"/>
              <a:t>Сельскохозяйственный  кооператив второго уровня – это группа кооперативов  первого уровня, решивших вести совместную деятельность с целью обеспечения своих членов-кооперативов первого уровня услугами, необходимыми им для успешной работы.</a:t>
            </a:r>
          </a:p>
          <a:p>
            <a:endParaRPr lang="ru-RU" dirty="0"/>
          </a:p>
        </p:txBody>
      </p:sp>
      <p:pic>
        <p:nvPicPr>
          <p:cNvPr id="3074" name="Picture 2" descr="http://credits-helps.ru/img/1923/ponyatie-sberegatelnogo-sertifikata2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780928"/>
            <a:ext cx="346899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maloarhr.ru/files/uploads/images/1984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796158"/>
            <a:ext cx="316835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203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КООПЕРАТИВЫ ТРЕТЬЕГО УРОВНЯ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00629"/>
            <a:ext cx="7516316" cy="13922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lvl="0" indent="0" algn="just"/>
            <a:r>
              <a:rPr lang="ru-RU" dirty="0"/>
              <a:t>Сельскохозяйственный  кооператив третьего уровня – это группа кооперативов  второго уровня,  решивших вести совместную деятельность с целью обеспечения своих членов-кооперативов второго уровня услугами, необходимыми им для успешной работы.</a:t>
            </a:r>
          </a:p>
          <a:p>
            <a:endParaRPr lang="ru-RU" dirty="0"/>
          </a:p>
        </p:txBody>
      </p:sp>
      <p:pic>
        <p:nvPicPr>
          <p:cNvPr id="4098" name="Picture 2" descr="http://sozrf.ru/wp-content/uploads/2015/04/%D0%9C%D0%A1%D0%A5-%D0%A0%D0%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686267"/>
            <a:ext cx="335153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static.sakh.com/info/p/photos/10/102082/f553f3a990233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797082"/>
            <a:ext cx="3295741" cy="2143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http://www.antibludoman.ru/wp-content/uploads/potreb_sociaty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4221088"/>
            <a:ext cx="2448272" cy="238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605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Преимущества  вступления  в кооператив второго уровня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R="11430" lvl="0">
              <a:spcBef>
                <a:spcPts val="200"/>
              </a:spcBef>
              <a:buFont typeface="Arial"/>
              <a:buChar char="*"/>
              <a:tabLst>
                <a:tab pos="651510" algn="l"/>
              </a:tabLst>
            </a:pPr>
            <a:r>
              <a:rPr lang="ru-RU" spc="-30" dirty="0">
                <a:solidFill>
                  <a:srgbClr val="000000"/>
                </a:solidFill>
                <a:latin typeface="Times New Roman"/>
                <a:ea typeface="Times New Roman"/>
              </a:rPr>
              <a:t>правильная налоговая отчетность, соблюдение сроков сдачи и, </a:t>
            </a:r>
            <a:r>
              <a:rPr lang="ru-RU" spc="-45" dirty="0">
                <a:solidFill>
                  <a:srgbClr val="000000"/>
                </a:solidFill>
                <a:latin typeface="Times New Roman"/>
                <a:ea typeface="Times New Roman"/>
              </a:rPr>
              <a:t>соответственно, отсутствие начисления пеней, штрафов и претен</a:t>
            </a:r>
            <a:r>
              <a:rPr lang="ru-RU" spc="-40" dirty="0">
                <a:solidFill>
                  <a:srgbClr val="000000"/>
                </a:solidFill>
                <a:latin typeface="Times New Roman"/>
                <a:ea typeface="Times New Roman"/>
              </a:rPr>
              <a:t>зий по неправильно исчисленным либо неоплаченным налогам и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сборам;</a:t>
            </a:r>
            <a:endParaRPr lang="ru-RU" sz="1400" dirty="0">
              <a:latin typeface="Arial"/>
              <a:ea typeface="Times New Roman"/>
            </a:endParaRPr>
          </a:p>
          <a:p>
            <a:pPr marR="22860" lvl="0">
              <a:spcBef>
                <a:spcPts val="235"/>
              </a:spcBef>
              <a:buFont typeface="Arial"/>
              <a:buChar char="*"/>
              <a:tabLst>
                <a:tab pos="651510" algn="l"/>
              </a:tabLst>
            </a:pPr>
            <a:r>
              <a:rPr lang="ru-RU" spc="-50" dirty="0">
                <a:solidFill>
                  <a:srgbClr val="000000"/>
                </a:solidFill>
                <a:latin typeface="Times New Roman"/>
                <a:ea typeface="Times New Roman"/>
              </a:rPr>
              <a:t>возможность взять кредит или получить грант и государственную </a:t>
            </a:r>
            <a:r>
              <a:rPr lang="ru-RU" spc="-35" dirty="0">
                <a:solidFill>
                  <a:srgbClr val="000000"/>
                </a:solidFill>
                <a:latin typeface="Times New Roman"/>
                <a:ea typeface="Times New Roman"/>
              </a:rPr>
              <a:t>поддержку - при подаче заявки на получение кредита, гранта запрашивается пакет документов, в который входит так же финан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совая и налоговая отчетность, справки об отсутствии </a:t>
            </a:r>
            <a:r>
              <a:rPr lang="ru-RU" spc="-40" dirty="0">
                <a:solidFill>
                  <a:srgbClr val="000000"/>
                </a:solidFill>
                <a:latin typeface="Times New Roman"/>
                <a:ea typeface="Times New Roman"/>
              </a:rPr>
              <a:t>задолженностей перед налоговой инспекцией. Соответственно, </a:t>
            </a:r>
            <a:r>
              <a:rPr lang="ru-RU" spc="-45" dirty="0">
                <a:solidFill>
                  <a:srgbClr val="000000"/>
                </a:solidFill>
                <a:latin typeface="Times New Roman"/>
                <a:ea typeface="Times New Roman"/>
              </a:rPr>
              <a:t>правильно оформленная отчетность и отсутствие проблем с нало</a:t>
            </a:r>
            <a:r>
              <a:rPr lang="ru-RU" spc="-35" dirty="0">
                <a:solidFill>
                  <a:srgbClr val="000000"/>
                </a:solidFill>
                <a:latin typeface="Times New Roman"/>
                <a:ea typeface="Times New Roman"/>
              </a:rPr>
              <a:t>говой инспекцией позволят увеличить вероятность выдачи тре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буемого кредита;</a:t>
            </a:r>
            <a:endParaRPr lang="ru-RU" sz="1400" dirty="0">
              <a:latin typeface="Arial"/>
              <a:ea typeface="Times New Roman"/>
            </a:endParaRPr>
          </a:p>
          <a:p>
            <a:pPr indent="457200"/>
            <a:r>
              <a:rPr lang="ru-RU" spc="-20" dirty="0">
                <a:solidFill>
                  <a:srgbClr val="000000"/>
                </a:solidFill>
                <a:latin typeface="Times New Roman"/>
                <a:ea typeface="Times New Roman"/>
              </a:rPr>
              <a:t>•   ведение отчетности позволяет сделать процедуру распределения </a:t>
            </a:r>
            <a:r>
              <a:rPr lang="ru-RU" spc="-30" dirty="0">
                <a:solidFill>
                  <a:srgbClr val="000000"/>
                </a:solidFill>
                <a:latin typeface="Times New Roman"/>
                <a:ea typeface="Times New Roman"/>
              </a:rPr>
              <a:t>прибыли между членами кооператива документально обоснован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ной, не возникнет проблем и претензий. 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  <p:pic>
        <p:nvPicPr>
          <p:cNvPr id="2050" name="Picture 2" descr="http://www.rkuzn.pnzreg.ru/files/kuzneck_pnzreg_ru/economic_potential/th_dsc086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2400" y="4725144"/>
            <a:ext cx="25336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vkb-kredit.ru/files/nk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320903"/>
            <a:ext cx="1616297" cy="228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543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1800" dirty="0" smtClean="0"/>
              <a:t>Преимущества вступления в кооператив третьего уровня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spcBef>
                <a:spcPts val="145"/>
              </a:spcBef>
              <a:buFont typeface="Arial"/>
              <a:buChar char="*"/>
              <a:tabLst>
                <a:tab pos="690245" algn="l"/>
              </a:tabLst>
            </a:pPr>
            <a:r>
              <a:rPr lang="ru-RU" spc="-45" dirty="0">
                <a:solidFill>
                  <a:srgbClr val="000000"/>
                </a:solidFill>
                <a:latin typeface="Times New Roman"/>
                <a:ea typeface="Times New Roman"/>
              </a:rPr>
              <a:t>представление кооперативного движения перед исполнительной, законодательной и судебной властями, а также партнерскими ор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ганизациями;</a:t>
            </a:r>
            <a:endParaRPr lang="ru-RU" sz="1400" dirty="0">
              <a:latin typeface="Arial"/>
              <a:ea typeface="Times New Roman"/>
            </a:endParaRPr>
          </a:p>
          <a:p>
            <a:pPr lvl="0">
              <a:spcBef>
                <a:spcPts val="145"/>
              </a:spcBef>
              <a:buFont typeface="Arial"/>
              <a:buChar char="*"/>
              <a:tabLst>
                <a:tab pos="690245" algn="l"/>
              </a:tabLst>
            </a:pPr>
            <a:r>
              <a:rPr lang="ru-RU" spc="-35" dirty="0">
                <a:solidFill>
                  <a:srgbClr val="000000"/>
                </a:solidFill>
                <a:latin typeface="Times New Roman"/>
                <a:ea typeface="Times New Roman"/>
              </a:rPr>
              <a:t>представление и защита интересов организаций сельскохозяйственной потребительской кооперации в краевых и федеральных органах го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сударственной власти;</a:t>
            </a:r>
            <a:endParaRPr lang="ru-RU" sz="1400" dirty="0">
              <a:latin typeface="Arial"/>
              <a:ea typeface="Times New Roman"/>
            </a:endParaRPr>
          </a:p>
          <a:p>
            <a:pPr lvl="0">
              <a:spcBef>
                <a:spcPts val="125"/>
              </a:spcBef>
              <a:buFont typeface="Arial"/>
              <a:buChar char="*"/>
              <a:tabLst>
                <a:tab pos="690245" algn="l"/>
              </a:tabLst>
            </a:pPr>
            <a:r>
              <a:rPr lang="ru-RU" spc="-30" dirty="0">
                <a:solidFill>
                  <a:srgbClr val="000000"/>
                </a:solidFill>
                <a:latin typeface="Times New Roman"/>
                <a:ea typeface="Times New Roman"/>
              </a:rPr>
              <a:t>участие в разработке государственных программ, направленных </a:t>
            </a:r>
            <a:r>
              <a:rPr lang="ru-RU" spc="-35" dirty="0">
                <a:solidFill>
                  <a:srgbClr val="000000"/>
                </a:solidFill>
                <a:latin typeface="Times New Roman"/>
                <a:ea typeface="Times New Roman"/>
              </a:rPr>
              <a:t>на развитие кооперативного движения, </a:t>
            </a:r>
            <a:r>
              <a:rPr lang="ru-RU" spc="-45" dirty="0">
                <a:solidFill>
                  <a:srgbClr val="000000"/>
                </a:solidFill>
                <a:latin typeface="Times New Roman"/>
                <a:ea typeface="Times New Roman"/>
              </a:rPr>
              <a:t>обеспечение финансовой, материально-технической и другой  го</a:t>
            </a:r>
            <a:r>
              <a:rPr lang="ru-RU" spc="-35" dirty="0">
                <a:solidFill>
                  <a:srgbClr val="000000"/>
                </a:solidFill>
                <a:latin typeface="Times New Roman"/>
                <a:ea typeface="Times New Roman"/>
              </a:rPr>
              <a:t>сударственной поддержки организациям сельскохозяйственной </a:t>
            </a:r>
            <a:r>
              <a:rPr lang="ru-RU" spc="-40" dirty="0">
                <a:solidFill>
                  <a:srgbClr val="000000"/>
                </a:solidFill>
                <a:latin typeface="Times New Roman"/>
                <a:ea typeface="Times New Roman"/>
              </a:rPr>
              <a:t>потребительской кооперации края;</a:t>
            </a:r>
            <a:endParaRPr lang="ru-RU" sz="1400" dirty="0">
              <a:latin typeface="Arial"/>
              <a:ea typeface="Times New Roman"/>
            </a:endParaRPr>
          </a:p>
          <a:p>
            <a:pPr marR="11430" lvl="0">
              <a:spcBef>
                <a:spcPts val="160"/>
              </a:spcBef>
              <a:buFont typeface="Arial"/>
              <a:buChar char="*"/>
              <a:tabLst>
                <a:tab pos="690245" algn="l"/>
              </a:tabLst>
            </a:pPr>
            <a:r>
              <a:rPr lang="ru-RU" spc="-40" dirty="0">
                <a:solidFill>
                  <a:srgbClr val="000000"/>
                </a:solidFill>
                <a:latin typeface="Times New Roman"/>
                <a:ea typeface="Times New Roman"/>
              </a:rPr>
              <a:t>определение экономической, социальной и научно-технической политики развития своих членов, содействие совершенствованию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и развитию их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деятельности.</a:t>
            </a:r>
            <a:endParaRPr lang="ru-RU" sz="1400" dirty="0">
              <a:latin typeface="Arial"/>
              <a:ea typeface="Times New Roman"/>
            </a:endParaRPr>
          </a:p>
          <a:p>
            <a:endParaRPr lang="ru-RU" dirty="0"/>
          </a:p>
        </p:txBody>
      </p:sp>
      <p:pic>
        <p:nvPicPr>
          <p:cNvPr id="1026" name="Picture 2" descr="http://biznesdv.ru/wp-content/uploads/2015/03/public-relationship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397624"/>
            <a:ext cx="2232248" cy="219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www.sunhome.ru/UsersGallery/Cards/mezhdunarodnii_den_kooperativov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397624"/>
            <a:ext cx="2564904" cy="219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947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700808"/>
            <a:ext cx="8640960" cy="1512168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Перспективы и возможные модели развития кооперации, преимущества многоуровне</a:t>
            </a:r>
            <a:r>
              <a:rPr lang="ru-RU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вой системы кооперации </a:t>
            </a:r>
            <a:endParaRPr lang="ru-RU" b="1" spc="50" dirty="0">
              <a:ln w="11430">
                <a:solidFill>
                  <a:srgbClr val="FF0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43306" y="4286256"/>
            <a:ext cx="5072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000" b="1" dirty="0" smtClean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  <a:p>
            <a:endParaRPr lang="ru-RU" sz="2000" b="1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5" name="Picture 1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437112"/>
            <a:ext cx="2069031" cy="179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02848"/>
            <a:ext cx="2088232" cy="1482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437113"/>
            <a:ext cx="2326819" cy="179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1892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3564</TotalTime>
  <Words>2230</Words>
  <Application>Microsoft Office PowerPoint</Application>
  <PresentationFormat>Экран (4:3)</PresentationFormat>
  <Paragraphs>348</Paragraphs>
  <Slides>28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Углы</vt:lpstr>
      <vt:lpstr> Перспективы и возможные модели развития кооперации, преимущества многоуровневой системы кооперации </vt:lpstr>
      <vt:lpstr>Кооперативная система в скандинавских странах</vt:lpstr>
      <vt:lpstr>Кооперация в регионах России</vt:lpstr>
      <vt:lpstr>Презентация PowerPoint</vt:lpstr>
      <vt:lpstr>Направления  развития кооперации</vt:lpstr>
      <vt:lpstr>Понятие  кооператива</vt:lpstr>
      <vt:lpstr>ВИДЫ КООПЕРАТИВОВ</vt:lpstr>
      <vt:lpstr>сельскохозяйственная  кооперация –  как основа развития сельских территорий</vt:lpstr>
      <vt:lpstr>Процедура создания кооператива</vt:lpstr>
      <vt:lpstr>Модель 1.  создание  производственного  кооператива</vt:lpstr>
      <vt:lpstr>Модель 2.  создание  производственного   кооператива</vt:lpstr>
      <vt:lpstr>Модель 3. Создание кооператива (колхоза) на территории сельского поселения с участием  земельных участков</vt:lpstr>
      <vt:lpstr>Процедура создания  потребительского кооператива</vt:lpstr>
      <vt:lpstr>Модель 1.   создание  потребительского  кооператива</vt:lpstr>
      <vt:lpstr>Модель 2. Создание ПОТРЕБИТЕЛЬСКОГО кооператива</vt:lpstr>
      <vt:lpstr>Модель 3. Создание сети животноводческих  кооперативов  на территории сельского поселения</vt:lpstr>
      <vt:lpstr>СЕЛЬСКОХОЗЯЙСТВЕННЫЙ  КРЕДИТНЫЙ ПОТРЕБИТЕЛЬСКИЙ КООПЕРАТИВ</vt:lpstr>
      <vt:lpstr>Создание оптово-логистического  центра (кооперативного рынка)</vt:lpstr>
      <vt:lpstr>Процедура создания кооператива</vt:lpstr>
      <vt:lpstr>Окупаемость цеха по переработке мяса сельскохозяйственного потребительского снабженческо-сбытового кооператива </vt:lpstr>
      <vt:lpstr>Презентация PowerPoint</vt:lpstr>
      <vt:lpstr>Кооперативы первого уровня</vt:lpstr>
      <vt:lpstr>МНОГОУРОВНЕВАЯ СИСТЕМА КООПЕРАЦИИ</vt:lpstr>
      <vt:lpstr>КООПЕРАТИВЫ ВТОРОГО УРОВНЯ</vt:lpstr>
      <vt:lpstr>КООПЕРАТИВЫ ТРЕТЬЕГО УРОВНЯ</vt:lpstr>
      <vt:lpstr>Преимущества  вступления  в кооператив второго уровня</vt:lpstr>
      <vt:lpstr>Преимущества вступления в кооператив третьего уровня</vt:lpstr>
      <vt:lpstr> Перспективы и возможные модели развития кооперации, преимущества многоуровневой системы кооперации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Секреты  успешного кооператива</dc:title>
  <dc:creator>User</dc:creator>
  <cp:lastModifiedBy>Мердяшева Алла Владимировна</cp:lastModifiedBy>
  <cp:revision>246</cp:revision>
  <cp:lastPrinted>2016-11-24T09:18:24Z</cp:lastPrinted>
  <dcterms:created xsi:type="dcterms:W3CDTF">2013-04-02T09:28:58Z</dcterms:created>
  <dcterms:modified xsi:type="dcterms:W3CDTF">2017-12-11T08:10:22Z</dcterms:modified>
</cp:coreProperties>
</file>