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9"/>
  </p:notesMasterIdLst>
  <p:sldIdLst>
    <p:sldId id="1294" r:id="rId2"/>
    <p:sldId id="266" r:id="rId3"/>
    <p:sldId id="1660" r:id="rId4"/>
    <p:sldId id="504" r:id="rId5"/>
    <p:sldId id="1698" r:id="rId6"/>
    <p:sldId id="1662" r:id="rId7"/>
    <p:sldId id="1689" r:id="rId8"/>
    <p:sldId id="529" r:id="rId9"/>
    <p:sldId id="1690" r:id="rId10"/>
    <p:sldId id="530" r:id="rId11"/>
    <p:sldId id="1691" r:id="rId12"/>
    <p:sldId id="531" r:id="rId13"/>
    <p:sldId id="1692" r:id="rId14"/>
    <p:sldId id="1693" r:id="rId15"/>
    <p:sldId id="533" r:id="rId16"/>
    <p:sldId id="1694" r:id="rId17"/>
    <p:sldId id="534" r:id="rId18"/>
    <p:sldId id="1695" r:id="rId19"/>
    <p:sldId id="536" r:id="rId20"/>
    <p:sldId id="1696" r:id="rId21"/>
    <p:sldId id="537" r:id="rId22"/>
    <p:sldId id="535" r:id="rId23"/>
    <p:sldId id="1697" r:id="rId24"/>
    <p:sldId id="1687" r:id="rId25"/>
    <p:sldId id="1665" r:id="rId26"/>
    <p:sldId id="1667" r:id="rId27"/>
    <p:sldId id="1670" r:id="rId28"/>
    <p:sldId id="1671" r:id="rId29"/>
    <p:sldId id="1702" r:id="rId30"/>
    <p:sldId id="1672" r:id="rId31"/>
    <p:sldId id="1673" r:id="rId32"/>
    <p:sldId id="1677" r:id="rId33"/>
    <p:sldId id="1679" r:id="rId34"/>
    <p:sldId id="1678" r:id="rId35"/>
    <p:sldId id="1676" r:id="rId36"/>
    <p:sldId id="1682" r:id="rId37"/>
    <p:sldId id="1680" r:id="rId38"/>
    <p:sldId id="1683" r:id="rId39"/>
    <p:sldId id="1708" r:id="rId40"/>
    <p:sldId id="1684" r:id="rId41"/>
    <p:sldId id="385" r:id="rId42"/>
    <p:sldId id="1685" r:id="rId43"/>
    <p:sldId id="387" r:id="rId44"/>
    <p:sldId id="388" r:id="rId45"/>
    <p:sldId id="345" r:id="rId46"/>
    <p:sldId id="359" r:id="rId47"/>
    <p:sldId id="362" r:id="rId48"/>
    <p:sldId id="366" r:id="rId49"/>
    <p:sldId id="1717" r:id="rId50"/>
    <p:sldId id="1710" r:id="rId51"/>
    <p:sldId id="1715" r:id="rId52"/>
    <p:sldId id="1713" r:id="rId53"/>
    <p:sldId id="1712" r:id="rId54"/>
    <p:sldId id="1714" r:id="rId55"/>
    <p:sldId id="1711" r:id="rId56"/>
    <p:sldId id="1716" r:id="rId57"/>
    <p:sldId id="1709" r:id="rId58"/>
  </p:sldIdLst>
  <p:sldSz cx="13439775" cy="7559675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3" userDrawn="1">
          <p15:clr>
            <a:srgbClr val="A4A3A4"/>
          </p15:clr>
        </p15:guide>
        <p15:guide id="2" pos="670" userDrawn="1">
          <p15:clr>
            <a:srgbClr val="A4A3A4"/>
          </p15:clr>
        </p15:guide>
        <p15:guide id="3" pos="1354" userDrawn="1">
          <p15:clr>
            <a:srgbClr val="A4A3A4"/>
          </p15:clr>
        </p15:guide>
        <p15:guide id="4" orient="horz" pos="9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орина Екатерина Леонидовна" initials="ГЕЛ" lastIdx="2" clrIdx="0">
    <p:extLst>
      <p:ext uri="{19B8F6BF-5375-455C-9EA6-DF929625EA0E}">
        <p15:presenceInfo xmlns:p15="http://schemas.microsoft.com/office/powerpoint/2012/main" userId="S-1-5-21-2542494797-2759003736-1566031932-20664" providerId="AD"/>
      </p:ext>
    </p:extLst>
  </p:cmAuthor>
  <p:cmAuthor id="2" name="extrena" initials="e" lastIdx="7" clrIdx="1">
    <p:extLst>
      <p:ext uri="{19B8F6BF-5375-455C-9EA6-DF929625EA0E}">
        <p15:presenceInfo xmlns:p15="http://schemas.microsoft.com/office/powerpoint/2012/main" userId="extrena" providerId="None"/>
      </p:ext>
    </p:extLst>
  </p:cmAuthor>
  <p:cmAuthor id="3" name="nso mb" initials="nm" lastIdx="2" clrIdx="2">
    <p:extLst>
      <p:ext uri="{19B8F6BF-5375-455C-9EA6-DF929625EA0E}">
        <p15:presenceInfo xmlns:p15="http://schemas.microsoft.com/office/powerpoint/2012/main" userId="6a31cb0b6cf2a506" providerId="Windows Live"/>
      </p:ext>
    </p:extLst>
  </p:cmAuthor>
  <p:cmAuthor id="4" name="Ирина" initials="И" lastIdx="2" clrIdx="3">
    <p:extLst>
      <p:ext uri="{19B8F6BF-5375-455C-9EA6-DF929625EA0E}">
        <p15:presenceInfo xmlns:p15="http://schemas.microsoft.com/office/powerpoint/2012/main" userId="Ирин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1563C"/>
    <a:srgbClr val="480000"/>
    <a:srgbClr val="361B00"/>
    <a:srgbClr val="140A00"/>
    <a:srgbClr val="2A1500"/>
    <a:srgbClr val="361200"/>
    <a:srgbClr val="482400"/>
    <a:srgbClr val="66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2" autoAdjust="0"/>
    <p:restoredTop sz="96374" autoAdjust="0"/>
  </p:normalViewPr>
  <p:slideViewPr>
    <p:cSldViewPr snapToGrid="0">
      <p:cViewPr varScale="1">
        <p:scale>
          <a:sx n="98" d="100"/>
          <a:sy n="98" d="100"/>
        </p:scale>
        <p:origin x="824" y="184"/>
      </p:cViewPr>
      <p:guideLst>
        <p:guide orient="horz" pos="363"/>
        <p:guide pos="670"/>
        <p:guide pos="1354"/>
        <p:guide orient="horz" pos="90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60DC2B-E6B7-40FB-9EC6-E470D29C2C22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D033B9B0-2402-449D-9557-26F7615B1829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1</a:t>
          </a:r>
        </a:p>
      </dgm:t>
    </dgm:pt>
    <dgm:pt modelId="{889D10CD-D129-437F-BCA3-50A679F525EA}" type="parTrans" cxnId="{0417D997-A430-4842-A05F-61CFB990CEA0}">
      <dgm:prSet/>
      <dgm:spPr/>
      <dgm:t>
        <a:bodyPr/>
        <a:lstStyle/>
        <a:p>
          <a:endParaRPr lang="ru-RU"/>
        </a:p>
      </dgm:t>
    </dgm:pt>
    <dgm:pt modelId="{467E91D0-6EFC-4E52-94DE-05A1D2CB2F35}" type="sibTrans" cxnId="{0417D997-A430-4842-A05F-61CFB990CEA0}">
      <dgm:prSet/>
      <dgm:spPr/>
      <dgm:t>
        <a:bodyPr/>
        <a:lstStyle/>
        <a:p>
          <a:endParaRPr lang="ru-RU"/>
        </a:p>
      </dgm:t>
    </dgm:pt>
    <dgm:pt modelId="{A36242C1-1B34-4785-8FB3-BA2619F2C975}">
      <dgm:prSet phldrT="[Текст]" custT="1"/>
      <dgm:spPr/>
      <dgm:t>
        <a:bodyPr/>
        <a:lstStyle/>
        <a:p>
          <a:r>
            <a:rPr lang="ru-RU" sz="2000" dirty="0"/>
            <a:t>Титульный лист</a:t>
          </a:r>
        </a:p>
      </dgm:t>
    </dgm:pt>
    <dgm:pt modelId="{E7CE4899-7EA2-4A6C-9F74-2A5F202D6646}" type="parTrans" cxnId="{7CBFF09E-4F89-46F6-87DD-DAE44B8BE6E9}">
      <dgm:prSet/>
      <dgm:spPr/>
      <dgm:t>
        <a:bodyPr/>
        <a:lstStyle/>
        <a:p>
          <a:endParaRPr lang="ru-RU"/>
        </a:p>
      </dgm:t>
    </dgm:pt>
    <dgm:pt modelId="{92B57DBE-4449-402B-89CA-C624B3BF1B88}" type="sibTrans" cxnId="{7CBFF09E-4F89-46F6-87DD-DAE44B8BE6E9}">
      <dgm:prSet/>
      <dgm:spPr/>
      <dgm:t>
        <a:bodyPr/>
        <a:lstStyle/>
        <a:p>
          <a:endParaRPr lang="ru-RU"/>
        </a:p>
      </dgm:t>
    </dgm:pt>
    <dgm:pt modelId="{83EF2132-1B4A-4D44-9F20-C060ECB565BD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2</a:t>
          </a:r>
        </a:p>
      </dgm:t>
    </dgm:pt>
    <dgm:pt modelId="{504BB262-C0E5-4A92-A681-F584B19DDBC4}" type="parTrans" cxnId="{A536B335-5EE1-49AA-A53A-21AA2EB04B11}">
      <dgm:prSet/>
      <dgm:spPr/>
      <dgm:t>
        <a:bodyPr/>
        <a:lstStyle/>
        <a:p>
          <a:endParaRPr lang="ru-RU"/>
        </a:p>
      </dgm:t>
    </dgm:pt>
    <dgm:pt modelId="{4C3CE182-F452-4AED-ADC1-30CF5E092E4A}" type="sibTrans" cxnId="{A536B335-5EE1-49AA-A53A-21AA2EB04B11}">
      <dgm:prSet/>
      <dgm:spPr/>
      <dgm:t>
        <a:bodyPr/>
        <a:lstStyle/>
        <a:p>
          <a:endParaRPr lang="ru-RU"/>
        </a:p>
      </dgm:t>
    </dgm:pt>
    <dgm:pt modelId="{1F0A65AE-CC6F-4BA2-91BC-AC828B219DD5}">
      <dgm:prSet phldrT="[Текст]" custT="1"/>
      <dgm:spPr/>
      <dgm:t>
        <a:bodyPr/>
        <a:lstStyle/>
        <a:p>
          <a:r>
            <a:rPr lang="ru-RU" sz="2000" dirty="0"/>
            <a:t>Резюме</a:t>
          </a:r>
        </a:p>
      </dgm:t>
    </dgm:pt>
    <dgm:pt modelId="{225B37F6-C21F-41AA-AE77-CBE90B181B5F}" type="parTrans" cxnId="{196F3A78-F9A5-4FC2-B61C-1F36EDD13B2A}">
      <dgm:prSet/>
      <dgm:spPr/>
      <dgm:t>
        <a:bodyPr/>
        <a:lstStyle/>
        <a:p>
          <a:endParaRPr lang="ru-RU"/>
        </a:p>
      </dgm:t>
    </dgm:pt>
    <dgm:pt modelId="{C0900ADE-7674-4BF9-A136-9F6E5D6C7343}" type="sibTrans" cxnId="{196F3A78-F9A5-4FC2-B61C-1F36EDD13B2A}">
      <dgm:prSet/>
      <dgm:spPr/>
      <dgm:t>
        <a:bodyPr/>
        <a:lstStyle/>
        <a:p>
          <a:endParaRPr lang="ru-RU"/>
        </a:p>
      </dgm:t>
    </dgm:pt>
    <dgm:pt modelId="{2C8A3394-90A1-4320-A205-596DB07E08F4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3</a:t>
          </a:r>
        </a:p>
      </dgm:t>
    </dgm:pt>
    <dgm:pt modelId="{C7594395-FA29-4001-859F-0CA2A4FD421B}" type="parTrans" cxnId="{6513B099-3E55-483D-9315-02393FCA818E}">
      <dgm:prSet/>
      <dgm:spPr/>
      <dgm:t>
        <a:bodyPr/>
        <a:lstStyle/>
        <a:p>
          <a:endParaRPr lang="ru-RU"/>
        </a:p>
      </dgm:t>
    </dgm:pt>
    <dgm:pt modelId="{4FE0F383-ADB5-43B6-9E33-E540E2C00449}" type="sibTrans" cxnId="{6513B099-3E55-483D-9315-02393FCA818E}">
      <dgm:prSet/>
      <dgm:spPr/>
      <dgm:t>
        <a:bodyPr/>
        <a:lstStyle/>
        <a:p>
          <a:endParaRPr lang="ru-RU"/>
        </a:p>
      </dgm:t>
    </dgm:pt>
    <dgm:pt modelId="{84E885CE-BC03-4295-BF13-4D320D781405}">
      <dgm:prSet phldrT="[Текст]" custT="1"/>
      <dgm:spPr/>
      <dgm:t>
        <a:bodyPr/>
        <a:lstStyle/>
        <a:p>
          <a:r>
            <a:rPr lang="ru-RU" sz="2000" dirty="0"/>
            <a:t>Общие сведения о предприятии</a:t>
          </a:r>
        </a:p>
      </dgm:t>
    </dgm:pt>
    <dgm:pt modelId="{10177AE0-322A-477A-B7DB-B3997A9D22C8}" type="parTrans" cxnId="{D4AE6880-C22F-444D-9BC3-A5A9560168F2}">
      <dgm:prSet/>
      <dgm:spPr/>
      <dgm:t>
        <a:bodyPr/>
        <a:lstStyle/>
        <a:p>
          <a:endParaRPr lang="ru-RU"/>
        </a:p>
      </dgm:t>
    </dgm:pt>
    <dgm:pt modelId="{B6E93E4A-170A-4C01-B9DB-71F68BCDEC30}" type="sibTrans" cxnId="{D4AE6880-C22F-444D-9BC3-A5A9560168F2}">
      <dgm:prSet/>
      <dgm:spPr/>
      <dgm:t>
        <a:bodyPr/>
        <a:lstStyle/>
        <a:p>
          <a:endParaRPr lang="ru-RU"/>
        </a:p>
      </dgm:t>
    </dgm:pt>
    <dgm:pt modelId="{AB15E046-CF8F-4F86-B68F-656E0164E7B8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4</a:t>
          </a:r>
        </a:p>
      </dgm:t>
    </dgm:pt>
    <dgm:pt modelId="{2AA7109A-601C-467F-B48B-1ABE51BE47DB}" type="parTrans" cxnId="{4734CF63-92C5-4F47-91F3-1AC20D84DE97}">
      <dgm:prSet/>
      <dgm:spPr/>
      <dgm:t>
        <a:bodyPr/>
        <a:lstStyle/>
        <a:p>
          <a:endParaRPr lang="ru-RU"/>
        </a:p>
      </dgm:t>
    </dgm:pt>
    <dgm:pt modelId="{E42D253A-548A-4139-A431-D102D3AE161D}" type="sibTrans" cxnId="{4734CF63-92C5-4F47-91F3-1AC20D84DE97}">
      <dgm:prSet/>
      <dgm:spPr/>
      <dgm:t>
        <a:bodyPr/>
        <a:lstStyle/>
        <a:p>
          <a:endParaRPr lang="ru-RU"/>
        </a:p>
      </dgm:t>
    </dgm:pt>
    <dgm:pt modelId="{2904D4D4-501B-41E7-8769-D47D2577162B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5</a:t>
          </a:r>
        </a:p>
      </dgm:t>
    </dgm:pt>
    <dgm:pt modelId="{54AE80B3-64E3-4C93-A7F7-0A4722862A5F}" type="parTrans" cxnId="{12EC939B-A58F-4E61-B1D3-C7AA6A825A98}">
      <dgm:prSet/>
      <dgm:spPr/>
      <dgm:t>
        <a:bodyPr/>
        <a:lstStyle/>
        <a:p>
          <a:endParaRPr lang="ru-RU"/>
        </a:p>
      </dgm:t>
    </dgm:pt>
    <dgm:pt modelId="{74F7D2ED-7D6D-4A88-B2DC-41B1DA1D7A8F}" type="sibTrans" cxnId="{12EC939B-A58F-4E61-B1D3-C7AA6A825A98}">
      <dgm:prSet/>
      <dgm:spPr/>
      <dgm:t>
        <a:bodyPr/>
        <a:lstStyle/>
        <a:p>
          <a:endParaRPr lang="ru-RU"/>
        </a:p>
      </dgm:t>
    </dgm:pt>
    <dgm:pt modelId="{254538B7-B485-4AA2-948D-F2AE4B143C78}">
      <dgm:prSet custT="1"/>
      <dgm:spPr/>
      <dgm:t>
        <a:bodyPr/>
        <a:lstStyle/>
        <a:p>
          <a:r>
            <a:rPr lang="ru-RU" sz="2000" dirty="0"/>
            <a:t>Описание продукции (товара, услуги)</a:t>
          </a:r>
        </a:p>
      </dgm:t>
    </dgm:pt>
    <dgm:pt modelId="{FF7A8AD8-4BCA-4245-AB31-C64B3B91EEB9}" type="parTrans" cxnId="{2CCA1875-510C-46EE-B425-0E1943E109C3}">
      <dgm:prSet/>
      <dgm:spPr/>
      <dgm:t>
        <a:bodyPr/>
        <a:lstStyle/>
        <a:p>
          <a:endParaRPr lang="ru-RU"/>
        </a:p>
      </dgm:t>
    </dgm:pt>
    <dgm:pt modelId="{0DABF8B0-65A4-4B79-B2A4-743EB815889E}" type="sibTrans" cxnId="{2CCA1875-510C-46EE-B425-0E1943E109C3}">
      <dgm:prSet/>
      <dgm:spPr/>
      <dgm:t>
        <a:bodyPr/>
        <a:lstStyle/>
        <a:p>
          <a:endParaRPr lang="ru-RU"/>
        </a:p>
      </dgm:t>
    </dgm:pt>
    <dgm:pt modelId="{8233B93A-AC31-4704-8E05-9DFA3BD1024D}">
      <dgm:prSet/>
      <dgm:spPr/>
      <dgm:t>
        <a:bodyPr/>
        <a:lstStyle/>
        <a:p>
          <a:r>
            <a:rPr lang="ru-RU" dirty="0"/>
            <a:t>Маркетинговый план (оценка факторов конкурентоспособности предприятий конкурентов, реклама, ценообразование)</a:t>
          </a:r>
        </a:p>
      </dgm:t>
    </dgm:pt>
    <dgm:pt modelId="{F276E1B3-FBD3-45EF-9CA9-594E23CB51A0}" type="parTrans" cxnId="{9622BFD2-2573-42C5-986C-E1AC92671D81}">
      <dgm:prSet/>
      <dgm:spPr/>
      <dgm:t>
        <a:bodyPr/>
        <a:lstStyle/>
        <a:p>
          <a:endParaRPr lang="ru-RU"/>
        </a:p>
      </dgm:t>
    </dgm:pt>
    <dgm:pt modelId="{475D5B93-AE36-4B19-89EF-AFC62BD6235D}" type="sibTrans" cxnId="{9622BFD2-2573-42C5-986C-E1AC92671D81}">
      <dgm:prSet/>
      <dgm:spPr/>
      <dgm:t>
        <a:bodyPr/>
        <a:lstStyle/>
        <a:p>
          <a:endParaRPr lang="ru-RU"/>
        </a:p>
      </dgm:t>
    </dgm:pt>
    <dgm:pt modelId="{1067897B-B46D-4D72-812C-CC883ADB4501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6</a:t>
          </a:r>
        </a:p>
      </dgm:t>
    </dgm:pt>
    <dgm:pt modelId="{8C37E209-0856-4B82-9CD1-7E7F9E5EC778}" type="parTrans" cxnId="{F38333A9-298D-404C-9824-E7DE1EC738DD}">
      <dgm:prSet/>
      <dgm:spPr/>
      <dgm:t>
        <a:bodyPr/>
        <a:lstStyle/>
        <a:p>
          <a:endParaRPr lang="ru-RU"/>
        </a:p>
      </dgm:t>
    </dgm:pt>
    <dgm:pt modelId="{303E3033-A099-4CFA-84A1-90FAF19711F3}" type="sibTrans" cxnId="{F38333A9-298D-404C-9824-E7DE1EC738DD}">
      <dgm:prSet/>
      <dgm:spPr/>
      <dgm:t>
        <a:bodyPr/>
        <a:lstStyle/>
        <a:p>
          <a:endParaRPr lang="ru-RU"/>
        </a:p>
      </dgm:t>
    </dgm:pt>
    <dgm:pt modelId="{94D9B713-65BE-4200-A4EA-E355181D3097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7</a:t>
          </a:r>
        </a:p>
      </dgm:t>
    </dgm:pt>
    <dgm:pt modelId="{53A9C360-2E8A-4872-B697-6FE6D5CDD5EF}" type="parTrans" cxnId="{99736FF8-08DE-4109-A354-E3555089143A}">
      <dgm:prSet/>
      <dgm:spPr/>
      <dgm:t>
        <a:bodyPr/>
        <a:lstStyle/>
        <a:p>
          <a:endParaRPr lang="ru-RU"/>
        </a:p>
      </dgm:t>
    </dgm:pt>
    <dgm:pt modelId="{DAE3248A-C6FF-4FEE-AE91-0B25DF343A96}" type="sibTrans" cxnId="{99736FF8-08DE-4109-A354-E3555089143A}">
      <dgm:prSet/>
      <dgm:spPr/>
      <dgm:t>
        <a:bodyPr/>
        <a:lstStyle/>
        <a:p>
          <a:endParaRPr lang="ru-RU"/>
        </a:p>
      </dgm:t>
    </dgm:pt>
    <dgm:pt modelId="{7209385C-0C7E-4FFC-9923-9EC8298FADD4}">
      <dgm:prSet custT="1"/>
      <dgm:spPr/>
      <dgm:t>
        <a:bodyPr/>
        <a:lstStyle/>
        <a:p>
          <a:r>
            <a:rPr lang="ru-RU" sz="2000" dirty="0"/>
            <a:t>Производственный план</a:t>
          </a:r>
        </a:p>
      </dgm:t>
    </dgm:pt>
    <dgm:pt modelId="{7EE8BEFA-B5CD-4318-91C3-A75461D735D2}" type="parTrans" cxnId="{FB7955E8-9668-4409-936C-BAD1B820F99A}">
      <dgm:prSet/>
      <dgm:spPr/>
      <dgm:t>
        <a:bodyPr/>
        <a:lstStyle/>
        <a:p>
          <a:endParaRPr lang="ru-RU"/>
        </a:p>
      </dgm:t>
    </dgm:pt>
    <dgm:pt modelId="{4A5B1ED0-F175-4A1B-A897-FF4854D98AE1}" type="sibTrans" cxnId="{FB7955E8-9668-4409-936C-BAD1B820F99A}">
      <dgm:prSet/>
      <dgm:spPr/>
      <dgm:t>
        <a:bodyPr/>
        <a:lstStyle/>
        <a:p>
          <a:endParaRPr lang="ru-RU"/>
        </a:p>
      </dgm:t>
    </dgm:pt>
    <dgm:pt modelId="{6C2A95A8-0E87-4EDF-8168-E711F5871378}">
      <dgm:prSet custT="1"/>
      <dgm:spPr/>
      <dgm:t>
        <a:bodyPr/>
        <a:lstStyle/>
        <a:p>
          <a:r>
            <a:rPr lang="ru-RU" sz="2000" dirty="0"/>
            <a:t>Организационный план</a:t>
          </a:r>
        </a:p>
      </dgm:t>
    </dgm:pt>
    <dgm:pt modelId="{61062A46-3C3F-495A-BE4A-B41CFC184368}" type="parTrans" cxnId="{6881C456-12FD-4B9C-895D-7DCBD97BE2BE}">
      <dgm:prSet/>
      <dgm:spPr/>
      <dgm:t>
        <a:bodyPr/>
        <a:lstStyle/>
        <a:p>
          <a:endParaRPr lang="ru-RU"/>
        </a:p>
      </dgm:t>
    </dgm:pt>
    <dgm:pt modelId="{2D567772-1E7C-4CF2-A7FA-D9FCEDC68FEB}" type="sibTrans" cxnId="{6881C456-12FD-4B9C-895D-7DCBD97BE2BE}">
      <dgm:prSet/>
      <dgm:spPr/>
      <dgm:t>
        <a:bodyPr/>
        <a:lstStyle/>
        <a:p>
          <a:endParaRPr lang="ru-RU"/>
        </a:p>
      </dgm:t>
    </dgm:pt>
    <dgm:pt modelId="{D860AFF9-1444-4481-A849-471A89F477E1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8</a:t>
          </a:r>
        </a:p>
      </dgm:t>
    </dgm:pt>
    <dgm:pt modelId="{C0D4CA38-A0DE-409C-A8EB-10F350C6179C}" type="parTrans" cxnId="{9A6B0432-39C4-4C2B-BF18-77E99BA3BCF5}">
      <dgm:prSet/>
      <dgm:spPr/>
      <dgm:t>
        <a:bodyPr/>
        <a:lstStyle/>
        <a:p>
          <a:endParaRPr lang="ru-RU"/>
        </a:p>
      </dgm:t>
    </dgm:pt>
    <dgm:pt modelId="{8D0C1C9D-B074-40FE-9FA7-D6C887990FF1}" type="sibTrans" cxnId="{9A6B0432-39C4-4C2B-BF18-77E99BA3BCF5}">
      <dgm:prSet/>
      <dgm:spPr/>
      <dgm:t>
        <a:bodyPr/>
        <a:lstStyle/>
        <a:p>
          <a:endParaRPr lang="ru-RU"/>
        </a:p>
      </dgm:t>
    </dgm:pt>
    <dgm:pt modelId="{7F6669C0-3E60-428B-9336-F91BC2A615BE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9</a:t>
          </a:r>
        </a:p>
      </dgm:t>
    </dgm:pt>
    <dgm:pt modelId="{1C57341B-DCE8-4FD8-8A31-75759C80EE3C}" type="parTrans" cxnId="{C0C40316-2906-4AC6-9B5B-D285FC789554}">
      <dgm:prSet/>
      <dgm:spPr/>
      <dgm:t>
        <a:bodyPr/>
        <a:lstStyle/>
        <a:p>
          <a:endParaRPr lang="ru-RU"/>
        </a:p>
      </dgm:t>
    </dgm:pt>
    <dgm:pt modelId="{3A19412C-0004-408F-8574-37202E31DDA9}" type="sibTrans" cxnId="{C0C40316-2906-4AC6-9B5B-D285FC789554}">
      <dgm:prSet/>
      <dgm:spPr/>
      <dgm:t>
        <a:bodyPr/>
        <a:lstStyle/>
        <a:p>
          <a:endParaRPr lang="ru-RU"/>
        </a:p>
      </dgm:t>
    </dgm:pt>
    <dgm:pt modelId="{3D279E8C-D3DA-4E67-A617-2EEC6507E830}">
      <dgm:prSet custT="1"/>
      <dgm:spPr/>
      <dgm:t>
        <a:bodyPr/>
        <a:lstStyle/>
        <a:p>
          <a:r>
            <a:rPr lang="ru-RU" sz="2800" dirty="0">
              <a:solidFill>
                <a:srgbClr val="FF0000"/>
              </a:solidFill>
            </a:rPr>
            <a:t>Финансовый план</a:t>
          </a:r>
        </a:p>
      </dgm:t>
    </dgm:pt>
    <dgm:pt modelId="{D1F8D308-243E-428D-9BCB-5AE7F4E048C3}" type="parTrans" cxnId="{994D87F9-2EE6-482A-9C29-1AC9D6E2E19D}">
      <dgm:prSet/>
      <dgm:spPr/>
      <dgm:t>
        <a:bodyPr/>
        <a:lstStyle/>
        <a:p>
          <a:endParaRPr lang="ru-RU"/>
        </a:p>
      </dgm:t>
    </dgm:pt>
    <dgm:pt modelId="{DF6D1029-EFC9-4A41-8A37-0DEBC8420500}" type="sibTrans" cxnId="{994D87F9-2EE6-482A-9C29-1AC9D6E2E19D}">
      <dgm:prSet/>
      <dgm:spPr/>
      <dgm:t>
        <a:bodyPr/>
        <a:lstStyle/>
        <a:p>
          <a:endParaRPr lang="ru-RU"/>
        </a:p>
      </dgm:t>
    </dgm:pt>
    <dgm:pt modelId="{B6DA2821-3D7C-4710-98BB-72DBCC6D9D14}">
      <dgm:prSet custT="1"/>
      <dgm:spPr/>
      <dgm:t>
        <a:bodyPr/>
        <a:lstStyle/>
        <a:p>
          <a:r>
            <a:rPr lang="ru-RU" sz="2000" dirty="0"/>
            <a:t>Календарный план реализации проекта</a:t>
          </a:r>
        </a:p>
      </dgm:t>
    </dgm:pt>
    <dgm:pt modelId="{935554F2-98CE-46D8-946F-6FBA5F09066D}" type="parTrans" cxnId="{566C3CA0-A282-4366-829D-CD46033E5817}">
      <dgm:prSet/>
      <dgm:spPr/>
      <dgm:t>
        <a:bodyPr/>
        <a:lstStyle/>
        <a:p>
          <a:endParaRPr lang="ru-RU"/>
        </a:p>
      </dgm:t>
    </dgm:pt>
    <dgm:pt modelId="{96D24906-7AB4-4F98-B766-95D6F40E97D7}" type="sibTrans" cxnId="{566C3CA0-A282-4366-829D-CD46033E5817}">
      <dgm:prSet/>
      <dgm:spPr/>
      <dgm:t>
        <a:bodyPr/>
        <a:lstStyle/>
        <a:p>
          <a:endParaRPr lang="ru-RU"/>
        </a:p>
      </dgm:t>
    </dgm:pt>
    <dgm:pt modelId="{6F589410-6E8F-4DDA-9EFD-E480D59437F3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10</a:t>
          </a:r>
        </a:p>
      </dgm:t>
    </dgm:pt>
    <dgm:pt modelId="{547AD3EE-C412-4880-8CD7-FC952AC9DACB}" type="parTrans" cxnId="{1B512426-5696-42B7-B7E9-56EFC07397E0}">
      <dgm:prSet/>
      <dgm:spPr/>
      <dgm:t>
        <a:bodyPr/>
        <a:lstStyle/>
        <a:p>
          <a:endParaRPr lang="ru-RU"/>
        </a:p>
      </dgm:t>
    </dgm:pt>
    <dgm:pt modelId="{92AD0EFE-3924-48C5-9149-9F8A876C3C02}" type="sibTrans" cxnId="{1B512426-5696-42B7-B7E9-56EFC07397E0}">
      <dgm:prSet/>
      <dgm:spPr/>
      <dgm:t>
        <a:bodyPr/>
        <a:lstStyle/>
        <a:p>
          <a:endParaRPr lang="ru-RU"/>
        </a:p>
      </dgm:t>
    </dgm:pt>
    <dgm:pt modelId="{FA6F58C8-1725-4263-AB75-63BE771C5589}">
      <dgm:prSet custT="1"/>
      <dgm:spPr/>
      <dgm:t>
        <a:bodyPr/>
        <a:lstStyle/>
        <a:p>
          <a:r>
            <a:rPr lang="ru-RU" sz="2000" dirty="0"/>
            <a:t>Оценка рисков</a:t>
          </a:r>
        </a:p>
      </dgm:t>
    </dgm:pt>
    <dgm:pt modelId="{C6224C83-7202-4ADB-BE7E-516E31C9D07F}" type="parTrans" cxnId="{951F2040-394F-4431-ADE0-7FD2E8EF22BF}">
      <dgm:prSet/>
      <dgm:spPr/>
      <dgm:t>
        <a:bodyPr/>
        <a:lstStyle/>
        <a:p>
          <a:endParaRPr lang="ru-RU"/>
        </a:p>
      </dgm:t>
    </dgm:pt>
    <dgm:pt modelId="{09754BA2-B678-4035-B86F-2992BD19EBDD}" type="sibTrans" cxnId="{951F2040-394F-4431-ADE0-7FD2E8EF22BF}">
      <dgm:prSet/>
      <dgm:spPr/>
      <dgm:t>
        <a:bodyPr/>
        <a:lstStyle/>
        <a:p>
          <a:endParaRPr lang="ru-RU"/>
        </a:p>
      </dgm:t>
    </dgm:pt>
    <dgm:pt modelId="{30D83434-CE31-4A9D-95CD-0496CBD14EE8}" type="pres">
      <dgm:prSet presAssocID="{8E60DC2B-E6B7-40FB-9EC6-E470D29C2C22}" presName="linearFlow" presStyleCnt="0">
        <dgm:presLayoutVars>
          <dgm:dir/>
          <dgm:animLvl val="lvl"/>
          <dgm:resizeHandles val="exact"/>
        </dgm:presLayoutVars>
      </dgm:prSet>
      <dgm:spPr/>
    </dgm:pt>
    <dgm:pt modelId="{760AFA10-B1A7-4E0A-BA85-365B0BB1D121}" type="pres">
      <dgm:prSet presAssocID="{D033B9B0-2402-449D-9557-26F7615B1829}" presName="composite" presStyleCnt="0"/>
      <dgm:spPr/>
    </dgm:pt>
    <dgm:pt modelId="{DB39F244-695F-4523-B37F-582538859615}" type="pres">
      <dgm:prSet presAssocID="{D033B9B0-2402-449D-9557-26F7615B1829}" presName="parentText" presStyleLbl="alignNode1" presStyleIdx="0" presStyleCnt="10">
        <dgm:presLayoutVars>
          <dgm:chMax val="1"/>
          <dgm:bulletEnabled val="1"/>
        </dgm:presLayoutVars>
      </dgm:prSet>
      <dgm:spPr/>
    </dgm:pt>
    <dgm:pt modelId="{7747B0B6-DEAD-4E98-A7DA-6F98B8A5C24B}" type="pres">
      <dgm:prSet presAssocID="{D033B9B0-2402-449D-9557-26F7615B1829}" presName="descendantText" presStyleLbl="alignAcc1" presStyleIdx="0" presStyleCnt="10">
        <dgm:presLayoutVars>
          <dgm:bulletEnabled val="1"/>
        </dgm:presLayoutVars>
      </dgm:prSet>
      <dgm:spPr/>
    </dgm:pt>
    <dgm:pt modelId="{7CFA5BF7-DEA8-49C6-837B-468B87CA8E3C}" type="pres">
      <dgm:prSet presAssocID="{467E91D0-6EFC-4E52-94DE-05A1D2CB2F35}" presName="sp" presStyleCnt="0"/>
      <dgm:spPr/>
    </dgm:pt>
    <dgm:pt modelId="{69C567EB-D1A2-4608-BC21-29173308040B}" type="pres">
      <dgm:prSet presAssocID="{83EF2132-1B4A-4D44-9F20-C060ECB565BD}" presName="composite" presStyleCnt="0"/>
      <dgm:spPr/>
    </dgm:pt>
    <dgm:pt modelId="{01F85248-872E-4B66-8A92-85AE15FF3FD1}" type="pres">
      <dgm:prSet presAssocID="{83EF2132-1B4A-4D44-9F20-C060ECB565BD}" presName="parentText" presStyleLbl="alignNode1" presStyleIdx="1" presStyleCnt="10">
        <dgm:presLayoutVars>
          <dgm:chMax val="1"/>
          <dgm:bulletEnabled val="1"/>
        </dgm:presLayoutVars>
      </dgm:prSet>
      <dgm:spPr/>
    </dgm:pt>
    <dgm:pt modelId="{34FD1932-8349-4E16-9732-F8C468E329B7}" type="pres">
      <dgm:prSet presAssocID="{83EF2132-1B4A-4D44-9F20-C060ECB565BD}" presName="descendantText" presStyleLbl="alignAcc1" presStyleIdx="1" presStyleCnt="10">
        <dgm:presLayoutVars>
          <dgm:bulletEnabled val="1"/>
        </dgm:presLayoutVars>
      </dgm:prSet>
      <dgm:spPr/>
    </dgm:pt>
    <dgm:pt modelId="{281F47F8-2371-4832-B2BB-91D83508CD36}" type="pres">
      <dgm:prSet presAssocID="{4C3CE182-F452-4AED-ADC1-30CF5E092E4A}" presName="sp" presStyleCnt="0"/>
      <dgm:spPr/>
    </dgm:pt>
    <dgm:pt modelId="{F127528C-A8ED-47E5-8740-19EB2582C684}" type="pres">
      <dgm:prSet presAssocID="{2C8A3394-90A1-4320-A205-596DB07E08F4}" presName="composite" presStyleCnt="0"/>
      <dgm:spPr/>
    </dgm:pt>
    <dgm:pt modelId="{61265B7F-A848-4E73-9A04-232CB2053616}" type="pres">
      <dgm:prSet presAssocID="{2C8A3394-90A1-4320-A205-596DB07E08F4}" presName="parentText" presStyleLbl="alignNode1" presStyleIdx="2" presStyleCnt="10">
        <dgm:presLayoutVars>
          <dgm:chMax val="1"/>
          <dgm:bulletEnabled val="1"/>
        </dgm:presLayoutVars>
      </dgm:prSet>
      <dgm:spPr/>
    </dgm:pt>
    <dgm:pt modelId="{FF821F5C-7FD6-4EC5-A0C9-ADF91AD9A829}" type="pres">
      <dgm:prSet presAssocID="{2C8A3394-90A1-4320-A205-596DB07E08F4}" presName="descendantText" presStyleLbl="alignAcc1" presStyleIdx="2" presStyleCnt="10">
        <dgm:presLayoutVars>
          <dgm:bulletEnabled val="1"/>
        </dgm:presLayoutVars>
      </dgm:prSet>
      <dgm:spPr/>
    </dgm:pt>
    <dgm:pt modelId="{4F8035B1-CA5C-475F-B69C-D249F9523CE4}" type="pres">
      <dgm:prSet presAssocID="{4FE0F383-ADB5-43B6-9E33-E540E2C00449}" presName="sp" presStyleCnt="0"/>
      <dgm:spPr/>
    </dgm:pt>
    <dgm:pt modelId="{6E9F0737-A27D-467E-BAC2-78B746380DDE}" type="pres">
      <dgm:prSet presAssocID="{AB15E046-CF8F-4F86-B68F-656E0164E7B8}" presName="composite" presStyleCnt="0"/>
      <dgm:spPr/>
    </dgm:pt>
    <dgm:pt modelId="{5EE649C5-C28A-46A9-ACA5-9BACFCC15CEF}" type="pres">
      <dgm:prSet presAssocID="{AB15E046-CF8F-4F86-B68F-656E0164E7B8}" presName="parentText" presStyleLbl="alignNode1" presStyleIdx="3" presStyleCnt="10">
        <dgm:presLayoutVars>
          <dgm:chMax val="1"/>
          <dgm:bulletEnabled val="1"/>
        </dgm:presLayoutVars>
      </dgm:prSet>
      <dgm:spPr/>
    </dgm:pt>
    <dgm:pt modelId="{46DCDE4A-27ED-4B49-99B2-352D808EC53D}" type="pres">
      <dgm:prSet presAssocID="{AB15E046-CF8F-4F86-B68F-656E0164E7B8}" presName="descendantText" presStyleLbl="alignAcc1" presStyleIdx="3" presStyleCnt="10">
        <dgm:presLayoutVars>
          <dgm:bulletEnabled val="1"/>
        </dgm:presLayoutVars>
      </dgm:prSet>
      <dgm:spPr/>
    </dgm:pt>
    <dgm:pt modelId="{41AA3354-9DEF-417C-A46B-DF1F818AB286}" type="pres">
      <dgm:prSet presAssocID="{E42D253A-548A-4139-A431-D102D3AE161D}" presName="sp" presStyleCnt="0"/>
      <dgm:spPr/>
    </dgm:pt>
    <dgm:pt modelId="{BD63B940-A787-44CE-9792-150AB924C83B}" type="pres">
      <dgm:prSet presAssocID="{2904D4D4-501B-41E7-8769-D47D2577162B}" presName="composite" presStyleCnt="0"/>
      <dgm:spPr/>
    </dgm:pt>
    <dgm:pt modelId="{97F958A8-2A86-48DA-B2D6-FA805E1E4EF2}" type="pres">
      <dgm:prSet presAssocID="{2904D4D4-501B-41E7-8769-D47D2577162B}" presName="parentText" presStyleLbl="alignNode1" presStyleIdx="4" presStyleCnt="10" custLinFactNeighborY="-4328">
        <dgm:presLayoutVars>
          <dgm:chMax val="1"/>
          <dgm:bulletEnabled val="1"/>
        </dgm:presLayoutVars>
      </dgm:prSet>
      <dgm:spPr/>
    </dgm:pt>
    <dgm:pt modelId="{7B349277-E653-4AC1-875E-50A412D878DF}" type="pres">
      <dgm:prSet presAssocID="{2904D4D4-501B-41E7-8769-D47D2577162B}" presName="descendantText" presStyleLbl="alignAcc1" presStyleIdx="4" presStyleCnt="10">
        <dgm:presLayoutVars>
          <dgm:bulletEnabled val="1"/>
        </dgm:presLayoutVars>
      </dgm:prSet>
      <dgm:spPr/>
    </dgm:pt>
    <dgm:pt modelId="{DAD0E9BF-F6BA-4365-A310-904BCBA72876}" type="pres">
      <dgm:prSet presAssocID="{74F7D2ED-7D6D-4A88-B2DC-41B1DA1D7A8F}" presName="sp" presStyleCnt="0"/>
      <dgm:spPr/>
    </dgm:pt>
    <dgm:pt modelId="{9F896630-9F25-4980-9361-7582B63E6F43}" type="pres">
      <dgm:prSet presAssocID="{1067897B-B46D-4D72-812C-CC883ADB4501}" presName="composite" presStyleCnt="0"/>
      <dgm:spPr/>
    </dgm:pt>
    <dgm:pt modelId="{13C58753-18F0-4D1E-B1A5-82745323AE63}" type="pres">
      <dgm:prSet presAssocID="{1067897B-B46D-4D72-812C-CC883ADB4501}" presName="parentText" presStyleLbl="alignNode1" presStyleIdx="5" presStyleCnt="10">
        <dgm:presLayoutVars>
          <dgm:chMax val="1"/>
          <dgm:bulletEnabled val="1"/>
        </dgm:presLayoutVars>
      </dgm:prSet>
      <dgm:spPr/>
    </dgm:pt>
    <dgm:pt modelId="{D317054F-2959-40A7-8BE6-7B3F348A28BD}" type="pres">
      <dgm:prSet presAssocID="{1067897B-B46D-4D72-812C-CC883ADB4501}" presName="descendantText" presStyleLbl="alignAcc1" presStyleIdx="5" presStyleCnt="10">
        <dgm:presLayoutVars>
          <dgm:bulletEnabled val="1"/>
        </dgm:presLayoutVars>
      </dgm:prSet>
      <dgm:spPr/>
    </dgm:pt>
    <dgm:pt modelId="{916D108D-C7A8-4069-AB0C-FC280BF7FBDE}" type="pres">
      <dgm:prSet presAssocID="{303E3033-A099-4CFA-84A1-90FAF19711F3}" presName="sp" presStyleCnt="0"/>
      <dgm:spPr/>
    </dgm:pt>
    <dgm:pt modelId="{99AB073D-5814-467D-8CDF-2CA6000A790C}" type="pres">
      <dgm:prSet presAssocID="{94D9B713-65BE-4200-A4EA-E355181D3097}" presName="composite" presStyleCnt="0"/>
      <dgm:spPr/>
    </dgm:pt>
    <dgm:pt modelId="{B48C8E4D-314D-422B-8999-DDCC6812FFA1}" type="pres">
      <dgm:prSet presAssocID="{94D9B713-65BE-4200-A4EA-E355181D3097}" presName="parentText" presStyleLbl="alignNode1" presStyleIdx="6" presStyleCnt="10">
        <dgm:presLayoutVars>
          <dgm:chMax val="1"/>
          <dgm:bulletEnabled val="1"/>
        </dgm:presLayoutVars>
      </dgm:prSet>
      <dgm:spPr/>
    </dgm:pt>
    <dgm:pt modelId="{44088CD8-8A80-4190-B94F-46B9B612DC03}" type="pres">
      <dgm:prSet presAssocID="{94D9B713-65BE-4200-A4EA-E355181D3097}" presName="descendantText" presStyleLbl="alignAcc1" presStyleIdx="6" presStyleCnt="10">
        <dgm:presLayoutVars>
          <dgm:bulletEnabled val="1"/>
        </dgm:presLayoutVars>
      </dgm:prSet>
      <dgm:spPr/>
    </dgm:pt>
    <dgm:pt modelId="{E9DA1696-AF8C-4889-A75A-0E878EBCABC9}" type="pres">
      <dgm:prSet presAssocID="{DAE3248A-C6FF-4FEE-AE91-0B25DF343A96}" presName="sp" presStyleCnt="0"/>
      <dgm:spPr/>
    </dgm:pt>
    <dgm:pt modelId="{845C4568-8DA5-4574-8098-CCD46C587FA6}" type="pres">
      <dgm:prSet presAssocID="{D860AFF9-1444-4481-A849-471A89F477E1}" presName="composite" presStyleCnt="0"/>
      <dgm:spPr/>
    </dgm:pt>
    <dgm:pt modelId="{EBAFFED4-0658-4319-A03D-A172AF99C8B3}" type="pres">
      <dgm:prSet presAssocID="{D860AFF9-1444-4481-A849-471A89F477E1}" presName="parentText" presStyleLbl="alignNode1" presStyleIdx="7" presStyleCnt="10">
        <dgm:presLayoutVars>
          <dgm:chMax val="1"/>
          <dgm:bulletEnabled val="1"/>
        </dgm:presLayoutVars>
      </dgm:prSet>
      <dgm:spPr/>
    </dgm:pt>
    <dgm:pt modelId="{2EF2B07C-7A84-4EE0-9545-AABF07F7655E}" type="pres">
      <dgm:prSet presAssocID="{D860AFF9-1444-4481-A849-471A89F477E1}" presName="descendantText" presStyleLbl="alignAcc1" presStyleIdx="7" presStyleCnt="10">
        <dgm:presLayoutVars>
          <dgm:bulletEnabled val="1"/>
        </dgm:presLayoutVars>
      </dgm:prSet>
      <dgm:spPr/>
    </dgm:pt>
    <dgm:pt modelId="{81F0479A-CA0E-4D24-A824-177CDFDC275B}" type="pres">
      <dgm:prSet presAssocID="{8D0C1C9D-B074-40FE-9FA7-D6C887990FF1}" presName="sp" presStyleCnt="0"/>
      <dgm:spPr/>
    </dgm:pt>
    <dgm:pt modelId="{2B653607-10C6-4095-AA4E-47333EDA0B3F}" type="pres">
      <dgm:prSet presAssocID="{7F6669C0-3E60-428B-9336-F91BC2A615BE}" presName="composite" presStyleCnt="0"/>
      <dgm:spPr/>
    </dgm:pt>
    <dgm:pt modelId="{8FF13A2F-E771-4E92-B6B0-8CE26E589DDE}" type="pres">
      <dgm:prSet presAssocID="{7F6669C0-3E60-428B-9336-F91BC2A615BE}" presName="parentText" presStyleLbl="alignNode1" presStyleIdx="8" presStyleCnt="10">
        <dgm:presLayoutVars>
          <dgm:chMax val="1"/>
          <dgm:bulletEnabled val="1"/>
        </dgm:presLayoutVars>
      </dgm:prSet>
      <dgm:spPr/>
    </dgm:pt>
    <dgm:pt modelId="{286D198C-A0DF-4B85-9BC7-808D1FB0F8A9}" type="pres">
      <dgm:prSet presAssocID="{7F6669C0-3E60-428B-9336-F91BC2A615BE}" presName="descendantText" presStyleLbl="alignAcc1" presStyleIdx="8" presStyleCnt="10">
        <dgm:presLayoutVars>
          <dgm:bulletEnabled val="1"/>
        </dgm:presLayoutVars>
      </dgm:prSet>
      <dgm:spPr/>
    </dgm:pt>
    <dgm:pt modelId="{E0D86B77-1E36-4DC9-B87A-0385AD0C18DE}" type="pres">
      <dgm:prSet presAssocID="{3A19412C-0004-408F-8574-37202E31DDA9}" presName="sp" presStyleCnt="0"/>
      <dgm:spPr/>
    </dgm:pt>
    <dgm:pt modelId="{F011ECEE-D727-429C-9B05-1DD0394175A6}" type="pres">
      <dgm:prSet presAssocID="{6F589410-6E8F-4DDA-9EFD-E480D59437F3}" presName="composite" presStyleCnt="0"/>
      <dgm:spPr/>
    </dgm:pt>
    <dgm:pt modelId="{EFA5E8BF-EFA1-45D2-B38B-0994FB61165B}" type="pres">
      <dgm:prSet presAssocID="{6F589410-6E8F-4DDA-9EFD-E480D59437F3}" presName="parentText" presStyleLbl="alignNode1" presStyleIdx="9" presStyleCnt="10">
        <dgm:presLayoutVars>
          <dgm:chMax val="1"/>
          <dgm:bulletEnabled val="1"/>
        </dgm:presLayoutVars>
      </dgm:prSet>
      <dgm:spPr/>
    </dgm:pt>
    <dgm:pt modelId="{682A3B84-AA5E-4C9D-8484-E8F7E333C58F}" type="pres">
      <dgm:prSet presAssocID="{6F589410-6E8F-4DDA-9EFD-E480D59437F3}" presName="descendantText" presStyleLbl="alignAcc1" presStyleIdx="9" presStyleCnt="10">
        <dgm:presLayoutVars>
          <dgm:bulletEnabled val="1"/>
        </dgm:presLayoutVars>
      </dgm:prSet>
      <dgm:spPr/>
    </dgm:pt>
  </dgm:ptLst>
  <dgm:cxnLst>
    <dgm:cxn modelId="{AA320A0A-FCCA-47AF-B970-8FAFD4172F94}" type="presOf" srcId="{6C2A95A8-0E87-4EDF-8168-E711F5871378}" destId="{44088CD8-8A80-4190-B94F-46B9B612DC03}" srcOrd="0" destOrd="0" presId="urn:microsoft.com/office/officeart/2005/8/layout/chevron2"/>
    <dgm:cxn modelId="{57C66C10-B7E4-484F-9813-9204DCDDCA6F}" type="presOf" srcId="{A36242C1-1B34-4785-8FB3-BA2619F2C975}" destId="{7747B0B6-DEAD-4E98-A7DA-6F98B8A5C24B}" srcOrd="0" destOrd="0" presId="urn:microsoft.com/office/officeart/2005/8/layout/chevron2"/>
    <dgm:cxn modelId="{C0C40316-2906-4AC6-9B5B-D285FC789554}" srcId="{8E60DC2B-E6B7-40FB-9EC6-E470D29C2C22}" destId="{7F6669C0-3E60-428B-9336-F91BC2A615BE}" srcOrd="8" destOrd="0" parTransId="{1C57341B-DCE8-4FD8-8A31-75759C80EE3C}" sibTransId="{3A19412C-0004-408F-8574-37202E31DDA9}"/>
    <dgm:cxn modelId="{62512C1A-98A3-4AEC-99B2-6143DF2B5A47}" type="presOf" srcId="{2C8A3394-90A1-4320-A205-596DB07E08F4}" destId="{61265B7F-A848-4E73-9A04-232CB2053616}" srcOrd="0" destOrd="0" presId="urn:microsoft.com/office/officeart/2005/8/layout/chevron2"/>
    <dgm:cxn modelId="{B42FFB1A-A50E-4B8C-9E2F-24DEF8E5E1B0}" type="presOf" srcId="{7F6669C0-3E60-428B-9336-F91BC2A615BE}" destId="{8FF13A2F-E771-4E92-B6B0-8CE26E589DDE}" srcOrd="0" destOrd="0" presId="urn:microsoft.com/office/officeart/2005/8/layout/chevron2"/>
    <dgm:cxn modelId="{1B512426-5696-42B7-B7E9-56EFC07397E0}" srcId="{8E60DC2B-E6B7-40FB-9EC6-E470D29C2C22}" destId="{6F589410-6E8F-4DDA-9EFD-E480D59437F3}" srcOrd="9" destOrd="0" parTransId="{547AD3EE-C412-4880-8CD7-FC952AC9DACB}" sibTransId="{92AD0EFE-3924-48C5-9149-9F8A876C3C02}"/>
    <dgm:cxn modelId="{9A6B0432-39C4-4C2B-BF18-77E99BA3BCF5}" srcId="{8E60DC2B-E6B7-40FB-9EC6-E470D29C2C22}" destId="{D860AFF9-1444-4481-A849-471A89F477E1}" srcOrd="7" destOrd="0" parTransId="{C0D4CA38-A0DE-409C-A8EB-10F350C6179C}" sibTransId="{8D0C1C9D-B074-40FE-9FA7-D6C887990FF1}"/>
    <dgm:cxn modelId="{A536B335-5EE1-49AA-A53A-21AA2EB04B11}" srcId="{8E60DC2B-E6B7-40FB-9EC6-E470D29C2C22}" destId="{83EF2132-1B4A-4D44-9F20-C060ECB565BD}" srcOrd="1" destOrd="0" parTransId="{504BB262-C0E5-4A92-A681-F584B19DDBC4}" sibTransId="{4C3CE182-F452-4AED-ADC1-30CF5E092E4A}"/>
    <dgm:cxn modelId="{49C5A93F-4ECD-49BF-9A73-57E51191BFF7}" type="presOf" srcId="{D033B9B0-2402-449D-9557-26F7615B1829}" destId="{DB39F244-695F-4523-B37F-582538859615}" srcOrd="0" destOrd="0" presId="urn:microsoft.com/office/officeart/2005/8/layout/chevron2"/>
    <dgm:cxn modelId="{951F2040-394F-4431-ADE0-7FD2E8EF22BF}" srcId="{6F589410-6E8F-4DDA-9EFD-E480D59437F3}" destId="{FA6F58C8-1725-4263-AB75-63BE771C5589}" srcOrd="0" destOrd="0" parTransId="{C6224C83-7202-4ADB-BE7E-516E31C9D07F}" sibTransId="{09754BA2-B678-4035-B86F-2992BD19EBDD}"/>
    <dgm:cxn modelId="{AF4E6349-42D6-4778-9C6D-22369A8E8F24}" type="presOf" srcId="{254538B7-B485-4AA2-948D-F2AE4B143C78}" destId="{46DCDE4A-27ED-4B49-99B2-352D808EC53D}" srcOrd="0" destOrd="0" presId="urn:microsoft.com/office/officeart/2005/8/layout/chevron2"/>
    <dgm:cxn modelId="{B7CD194E-D4B8-454B-8CA1-B9A8178B9764}" type="presOf" srcId="{7209385C-0C7E-4FFC-9923-9EC8298FADD4}" destId="{D317054F-2959-40A7-8BE6-7B3F348A28BD}" srcOrd="0" destOrd="0" presId="urn:microsoft.com/office/officeart/2005/8/layout/chevron2"/>
    <dgm:cxn modelId="{1699EF53-686C-4565-8D18-513FB57C97E1}" type="presOf" srcId="{8E60DC2B-E6B7-40FB-9EC6-E470D29C2C22}" destId="{30D83434-CE31-4A9D-95CD-0496CBD14EE8}" srcOrd="0" destOrd="0" presId="urn:microsoft.com/office/officeart/2005/8/layout/chevron2"/>
    <dgm:cxn modelId="{6881C456-12FD-4B9C-895D-7DCBD97BE2BE}" srcId="{94D9B713-65BE-4200-A4EA-E355181D3097}" destId="{6C2A95A8-0E87-4EDF-8168-E711F5871378}" srcOrd="0" destOrd="0" parTransId="{61062A46-3C3F-495A-BE4A-B41CFC184368}" sibTransId="{2D567772-1E7C-4CF2-A7FA-D9FCEDC68FEB}"/>
    <dgm:cxn modelId="{C0BC1157-5EE7-4727-9CCF-894500273B7D}" type="presOf" srcId="{6F589410-6E8F-4DDA-9EFD-E480D59437F3}" destId="{EFA5E8BF-EFA1-45D2-B38B-0994FB61165B}" srcOrd="0" destOrd="0" presId="urn:microsoft.com/office/officeart/2005/8/layout/chevron2"/>
    <dgm:cxn modelId="{4FEF3659-060F-496E-880A-6ACAC80C40BF}" type="presOf" srcId="{FA6F58C8-1725-4263-AB75-63BE771C5589}" destId="{682A3B84-AA5E-4C9D-8484-E8F7E333C58F}" srcOrd="0" destOrd="0" presId="urn:microsoft.com/office/officeart/2005/8/layout/chevron2"/>
    <dgm:cxn modelId="{4734CF63-92C5-4F47-91F3-1AC20D84DE97}" srcId="{8E60DC2B-E6B7-40FB-9EC6-E470D29C2C22}" destId="{AB15E046-CF8F-4F86-B68F-656E0164E7B8}" srcOrd="3" destOrd="0" parTransId="{2AA7109A-601C-467F-B48B-1ABE51BE47DB}" sibTransId="{E42D253A-548A-4139-A431-D102D3AE161D}"/>
    <dgm:cxn modelId="{661AE96F-8FD3-4F09-BB26-37040E390BDC}" type="presOf" srcId="{84E885CE-BC03-4295-BF13-4D320D781405}" destId="{FF821F5C-7FD6-4EC5-A0C9-ADF91AD9A829}" srcOrd="0" destOrd="0" presId="urn:microsoft.com/office/officeart/2005/8/layout/chevron2"/>
    <dgm:cxn modelId="{774F5772-46A7-46DB-8465-6C41D59D03BD}" type="presOf" srcId="{83EF2132-1B4A-4D44-9F20-C060ECB565BD}" destId="{01F85248-872E-4B66-8A92-85AE15FF3FD1}" srcOrd="0" destOrd="0" presId="urn:microsoft.com/office/officeart/2005/8/layout/chevron2"/>
    <dgm:cxn modelId="{2CCA1875-510C-46EE-B425-0E1943E109C3}" srcId="{AB15E046-CF8F-4F86-B68F-656E0164E7B8}" destId="{254538B7-B485-4AA2-948D-F2AE4B143C78}" srcOrd="0" destOrd="0" parTransId="{FF7A8AD8-4BCA-4245-AB31-C64B3B91EEB9}" sibTransId="{0DABF8B0-65A4-4B79-B2A4-743EB815889E}"/>
    <dgm:cxn modelId="{196F3A78-F9A5-4FC2-B61C-1F36EDD13B2A}" srcId="{83EF2132-1B4A-4D44-9F20-C060ECB565BD}" destId="{1F0A65AE-CC6F-4BA2-91BC-AC828B219DD5}" srcOrd="0" destOrd="0" parTransId="{225B37F6-C21F-41AA-AE77-CBE90B181B5F}" sibTransId="{C0900ADE-7674-4BF9-A136-9F6E5D6C7343}"/>
    <dgm:cxn modelId="{991C2A79-8E59-478D-9737-55057219B29E}" type="presOf" srcId="{2904D4D4-501B-41E7-8769-D47D2577162B}" destId="{97F958A8-2A86-48DA-B2D6-FA805E1E4EF2}" srcOrd="0" destOrd="0" presId="urn:microsoft.com/office/officeart/2005/8/layout/chevron2"/>
    <dgm:cxn modelId="{D4AE6880-C22F-444D-9BC3-A5A9560168F2}" srcId="{2C8A3394-90A1-4320-A205-596DB07E08F4}" destId="{84E885CE-BC03-4295-BF13-4D320D781405}" srcOrd="0" destOrd="0" parTransId="{10177AE0-322A-477A-B7DB-B3997A9D22C8}" sibTransId="{B6E93E4A-170A-4C01-B9DB-71F68BCDEC30}"/>
    <dgm:cxn modelId="{B6564782-4D60-419C-B461-A7B318D43DEF}" type="presOf" srcId="{D860AFF9-1444-4481-A849-471A89F477E1}" destId="{EBAFFED4-0658-4319-A03D-A172AF99C8B3}" srcOrd="0" destOrd="0" presId="urn:microsoft.com/office/officeart/2005/8/layout/chevron2"/>
    <dgm:cxn modelId="{EDFC9E85-DBE7-485D-B778-DADF62FAFA8D}" type="presOf" srcId="{3D279E8C-D3DA-4E67-A617-2EEC6507E830}" destId="{2EF2B07C-7A84-4EE0-9545-AABF07F7655E}" srcOrd="0" destOrd="0" presId="urn:microsoft.com/office/officeart/2005/8/layout/chevron2"/>
    <dgm:cxn modelId="{E352B88B-97A7-4015-AEF6-19C46EFA1B02}" type="presOf" srcId="{1F0A65AE-CC6F-4BA2-91BC-AC828B219DD5}" destId="{34FD1932-8349-4E16-9732-F8C468E329B7}" srcOrd="0" destOrd="0" presId="urn:microsoft.com/office/officeart/2005/8/layout/chevron2"/>
    <dgm:cxn modelId="{0417D997-A430-4842-A05F-61CFB990CEA0}" srcId="{8E60DC2B-E6B7-40FB-9EC6-E470D29C2C22}" destId="{D033B9B0-2402-449D-9557-26F7615B1829}" srcOrd="0" destOrd="0" parTransId="{889D10CD-D129-437F-BCA3-50A679F525EA}" sibTransId="{467E91D0-6EFC-4E52-94DE-05A1D2CB2F35}"/>
    <dgm:cxn modelId="{6513B099-3E55-483D-9315-02393FCA818E}" srcId="{8E60DC2B-E6B7-40FB-9EC6-E470D29C2C22}" destId="{2C8A3394-90A1-4320-A205-596DB07E08F4}" srcOrd="2" destOrd="0" parTransId="{C7594395-FA29-4001-859F-0CA2A4FD421B}" sibTransId="{4FE0F383-ADB5-43B6-9E33-E540E2C00449}"/>
    <dgm:cxn modelId="{12EC939B-A58F-4E61-B1D3-C7AA6A825A98}" srcId="{8E60DC2B-E6B7-40FB-9EC6-E470D29C2C22}" destId="{2904D4D4-501B-41E7-8769-D47D2577162B}" srcOrd="4" destOrd="0" parTransId="{54AE80B3-64E3-4C93-A7F7-0A4722862A5F}" sibTransId="{74F7D2ED-7D6D-4A88-B2DC-41B1DA1D7A8F}"/>
    <dgm:cxn modelId="{7CBFF09E-4F89-46F6-87DD-DAE44B8BE6E9}" srcId="{D033B9B0-2402-449D-9557-26F7615B1829}" destId="{A36242C1-1B34-4785-8FB3-BA2619F2C975}" srcOrd="0" destOrd="0" parTransId="{E7CE4899-7EA2-4A6C-9F74-2A5F202D6646}" sibTransId="{92B57DBE-4449-402B-89CA-C624B3BF1B88}"/>
    <dgm:cxn modelId="{566C3CA0-A282-4366-829D-CD46033E5817}" srcId="{7F6669C0-3E60-428B-9336-F91BC2A615BE}" destId="{B6DA2821-3D7C-4710-98BB-72DBCC6D9D14}" srcOrd="0" destOrd="0" parTransId="{935554F2-98CE-46D8-946F-6FBA5F09066D}" sibTransId="{96D24906-7AB4-4F98-B766-95D6F40E97D7}"/>
    <dgm:cxn modelId="{F38333A9-298D-404C-9824-E7DE1EC738DD}" srcId="{8E60DC2B-E6B7-40FB-9EC6-E470D29C2C22}" destId="{1067897B-B46D-4D72-812C-CC883ADB4501}" srcOrd="5" destOrd="0" parTransId="{8C37E209-0856-4B82-9CD1-7E7F9E5EC778}" sibTransId="{303E3033-A099-4CFA-84A1-90FAF19711F3}"/>
    <dgm:cxn modelId="{659513BB-CF14-4EA0-9F4B-E404E7DF69D7}" type="presOf" srcId="{94D9B713-65BE-4200-A4EA-E355181D3097}" destId="{B48C8E4D-314D-422B-8999-DDCC6812FFA1}" srcOrd="0" destOrd="0" presId="urn:microsoft.com/office/officeart/2005/8/layout/chevron2"/>
    <dgm:cxn modelId="{87BC1DC5-11F2-4631-AF97-EF9FDC21BC8E}" type="presOf" srcId="{B6DA2821-3D7C-4710-98BB-72DBCC6D9D14}" destId="{286D198C-A0DF-4B85-9BC7-808D1FB0F8A9}" srcOrd="0" destOrd="0" presId="urn:microsoft.com/office/officeart/2005/8/layout/chevron2"/>
    <dgm:cxn modelId="{991DDDC6-E0D6-4A8A-912D-AC00B8505DB1}" type="presOf" srcId="{1067897B-B46D-4D72-812C-CC883ADB4501}" destId="{13C58753-18F0-4D1E-B1A5-82745323AE63}" srcOrd="0" destOrd="0" presId="urn:microsoft.com/office/officeart/2005/8/layout/chevron2"/>
    <dgm:cxn modelId="{9622BFD2-2573-42C5-986C-E1AC92671D81}" srcId="{2904D4D4-501B-41E7-8769-D47D2577162B}" destId="{8233B93A-AC31-4704-8E05-9DFA3BD1024D}" srcOrd="0" destOrd="0" parTransId="{F276E1B3-FBD3-45EF-9CA9-594E23CB51A0}" sibTransId="{475D5B93-AE36-4B19-89EF-AFC62BD6235D}"/>
    <dgm:cxn modelId="{9E8860D8-25E5-4A42-81B6-062D9FD857C9}" type="presOf" srcId="{8233B93A-AC31-4704-8E05-9DFA3BD1024D}" destId="{7B349277-E653-4AC1-875E-50A412D878DF}" srcOrd="0" destOrd="0" presId="urn:microsoft.com/office/officeart/2005/8/layout/chevron2"/>
    <dgm:cxn modelId="{FB7955E8-9668-4409-936C-BAD1B820F99A}" srcId="{1067897B-B46D-4D72-812C-CC883ADB4501}" destId="{7209385C-0C7E-4FFC-9923-9EC8298FADD4}" srcOrd="0" destOrd="0" parTransId="{7EE8BEFA-B5CD-4318-91C3-A75461D735D2}" sibTransId="{4A5B1ED0-F175-4A1B-A897-FF4854D98AE1}"/>
    <dgm:cxn modelId="{99736FF8-08DE-4109-A354-E3555089143A}" srcId="{8E60DC2B-E6B7-40FB-9EC6-E470D29C2C22}" destId="{94D9B713-65BE-4200-A4EA-E355181D3097}" srcOrd="6" destOrd="0" parTransId="{53A9C360-2E8A-4872-B697-6FE6D5CDD5EF}" sibTransId="{DAE3248A-C6FF-4FEE-AE91-0B25DF343A96}"/>
    <dgm:cxn modelId="{994D87F9-2EE6-482A-9C29-1AC9D6E2E19D}" srcId="{D860AFF9-1444-4481-A849-471A89F477E1}" destId="{3D279E8C-D3DA-4E67-A617-2EEC6507E830}" srcOrd="0" destOrd="0" parTransId="{D1F8D308-243E-428D-9BCB-5AE7F4E048C3}" sibTransId="{DF6D1029-EFC9-4A41-8A37-0DEBC8420500}"/>
    <dgm:cxn modelId="{BE9929FA-34C0-4AB8-B2C5-AE118CFA444B}" type="presOf" srcId="{AB15E046-CF8F-4F86-B68F-656E0164E7B8}" destId="{5EE649C5-C28A-46A9-ACA5-9BACFCC15CEF}" srcOrd="0" destOrd="0" presId="urn:microsoft.com/office/officeart/2005/8/layout/chevron2"/>
    <dgm:cxn modelId="{C68CA898-9E94-4572-B65A-4870776E9C2D}" type="presParOf" srcId="{30D83434-CE31-4A9D-95CD-0496CBD14EE8}" destId="{760AFA10-B1A7-4E0A-BA85-365B0BB1D121}" srcOrd="0" destOrd="0" presId="urn:microsoft.com/office/officeart/2005/8/layout/chevron2"/>
    <dgm:cxn modelId="{C433B758-6799-4F57-BAED-591A43D563F7}" type="presParOf" srcId="{760AFA10-B1A7-4E0A-BA85-365B0BB1D121}" destId="{DB39F244-695F-4523-B37F-582538859615}" srcOrd="0" destOrd="0" presId="urn:microsoft.com/office/officeart/2005/8/layout/chevron2"/>
    <dgm:cxn modelId="{66455A65-0163-49FA-9888-73BF5D741307}" type="presParOf" srcId="{760AFA10-B1A7-4E0A-BA85-365B0BB1D121}" destId="{7747B0B6-DEAD-4E98-A7DA-6F98B8A5C24B}" srcOrd="1" destOrd="0" presId="urn:microsoft.com/office/officeart/2005/8/layout/chevron2"/>
    <dgm:cxn modelId="{DAC0028D-34B9-49AB-BB48-9DFF58418A30}" type="presParOf" srcId="{30D83434-CE31-4A9D-95CD-0496CBD14EE8}" destId="{7CFA5BF7-DEA8-49C6-837B-468B87CA8E3C}" srcOrd="1" destOrd="0" presId="urn:microsoft.com/office/officeart/2005/8/layout/chevron2"/>
    <dgm:cxn modelId="{CA21758F-6071-4DC2-82A7-6CFD29ACDB0F}" type="presParOf" srcId="{30D83434-CE31-4A9D-95CD-0496CBD14EE8}" destId="{69C567EB-D1A2-4608-BC21-29173308040B}" srcOrd="2" destOrd="0" presId="urn:microsoft.com/office/officeart/2005/8/layout/chevron2"/>
    <dgm:cxn modelId="{0E2D8E8A-53A1-4C90-A09C-13C300787DDE}" type="presParOf" srcId="{69C567EB-D1A2-4608-BC21-29173308040B}" destId="{01F85248-872E-4B66-8A92-85AE15FF3FD1}" srcOrd="0" destOrd="0" presId="urn:microsoft.com/office/officeart/2005/8/layout/chevron2"/>
    <dgm:cxn modelId="{32600E25-FF48-422D-9175-9F69E36C62B4}" type="presParOf" srcId="{69C567EB-D1A2-4608-BC21-29173308040B}" destId="{34FD1932-8349-4E16-9732-F8C468E329B7}" srcOrd="1" destOrd="0" presId="urn:microsoft.com/office/officeart/2005/8/layout/chevron2"/>
    <dgm:cxn modelId="{2E92C27A-2805-4C23-BFF3-54250B30E7AD}" type="presParOf" srcId="{30D83434-CE31-4A9D-95CD-0496CBD14EE8}" destId="{281F47F8-2371-4832-B2BB-91D83508CD36}" srcOrd="3" destOrd="0" presId="urn:microsoft.com/office/officeart/2005/8/layout/chevron2"/>
    <dgm:cxn modelId="{1C3ADB42-A124-4EFE-9A20-A0DD794D0BB0}" type="presParOf" srcId="{30D83434-CE31-4A9D-95CD-0496CBD14EE8}" destId="{F127528C-A8ED-47E5-8740-19EB2582C684}" srcOrd="4" destOrd="0" presId="urn:microsoft.com/office/officeart/2005/8/layout/chevron2"/>
    <dgm:cxn modelId="{83283138-B575-498F-A10B-DFCE9834124A}" type="presParOf" srcId="{F127528C-A8ED-47E5-8740-19EB2582C684}" destId="{61265B7F-A848-4E73-9A04-232CB2053616}" srcOrd="0" destOrd="0" presId="urn:microsoft.com/office/officeart/2005/8/layout/chevron2"/>
    <dgm:cxn modelId="{F5C28894-7E0D-46A0-946B-D3F8ADB5427E}" type="presParOf" srcId="{F127528C-A8ED-47E5-8740-19EB2582C684}" destId="{FF821F5C-7FD6-4EC5-A0C9-ADF91AD9A829}" srcOrd="1" destOrd="0" presId="urn:microsoft.com/office/officeart/2005/8/layout/chevron2"/>
    <dgm:cxn modelId="{9583FF04-1D97-4FDB-A930-534E809C55D9}" type="presParOf" srcId="{30D83434-CE31-4A9D-95CD-0496CBD14EE8}" destId="{4F8035B1-CA5C-475F-B69C-D249F9523CE4}" srcOrd="5" destOrd="0" presId="urn:microsoft.com/office/officeart/2005/8/layout/chevron2"/>
    <dgm:cxn modelId="{37EFE909-DAD2-46FE-877D-BA454B5BF229}" type="presParOf" srcId="{30D83434-CE31-4A9D-95CD-0496CBD14EE8}" destId="{6E9F0737-A27D-467E-BAC2-78B746380DDE}" srcOrd="6" destOrd="0" presId="urn:microsoft.com/office/officeart/2005/8/layout/chevron2"/>
    <dgm:cxn modelId="{1EB356CC-7D50-4B32-AF58-886A754A0EA4}" type="presParOf" srcId="{6E9F0737-A27D-467E-BAC2-78B746380DDE}" destId="{5EE649C5-C28A-46A9-ACA5-9BACFCC15CEF}" srcOrd="0" destOrd="0" presId="urn:microsoft.com/office/officeart/2005/8/layout/chevron2"/>
    <dgm:cxn modelId="{532EADDD-1E14-430D-B86A-F3791F1387DE}" type="presParOf" srcId="{6E9F0737-A27D-467E-BAC2-78B746380DDE}" destId="{46DCDE4A-27ED-4B49-99B2-352D808EC53D}" srcOrd="1" destOrd="0" presId="urn:microsoft.com/office/officeart/2005/8/layout/chevron2"/>
    <dgm:cxn modelId="{06E07BC6-81E7-46D3-A1B3-D295110D0A0A}" type="presParOf" srcId="{30D83434-CE31-4A9D-95CD-0496CBD14EE8}" destId="{41AA3354-9DEF-417C-A46B-DF1F818AB286}" srcOrd="7" destOrd="0" presId="urn:microsoft.com/office/officeart/2005/8/layout/chevron2"/>
    <dgm:cxn modelId="{5D206235-577D-4293-9523-EE8613CA8F46}" type="presParOf" srcId="{30D83434-CE31-4A9D-95CD-0496CBD14EE8}" destId="{BD63B940-A787-44CE-9792-150AB924C83B}" srcOrd="8" destOrd="0" presId="urn:microsoft.com/office/officeart/2005/8/layout/chevron2"/>
    <dgm:cxn modelId="{42A8BAFE-BC04-4A21-B03F-05667B661DF2}" type="presParOf" srcId="{BD63B940-A787-44CE-9792-150AB924C83B}" destId="{97F958A8-2A86-48DA-B2D6-FA805E1E4EF2}" srcOrd="0" destOrd="0" presId="urn:microsoft.com/office/officeart/2005/8/layout/chevron2"/>
    <dgm:cxn modelId="{C4E988B8-58B9-49FC-B7D2-DC70EA9B97E2}" type="presParOf" srcId="{BD63B940-A787-44CE-9792-150AB924C83B}" destId="{7B349277-E653-4AC1-875E-50A412D878DF}" srcOrd="1" destOrd="0" presId="urn:microsoft.com/office/officeart/2005/8/layout/chevron2"/>
    <dgm:cxn modelId="{300F179E-7284-42D1-8B1E-DE504C68ADC0}" type="presParOf" srcId="{30D83434-CE31-4A9D-95CD-0496CBD14EE8}" destId="{DAD0E9BF-F6BA-4365-A310-904BCBA72876}" srcOrd="9" destOrd="0" presId="urn:microsoft.com/office/officeart/2005/8/layout/chevron2"/>
    <dgm:cxn modelId="{96DBB40E-CDCB-4D49-BD41-AEAA7CB8AFE5}" type="presParOf" srcId="{30D83434-CE31-4A9D-95CD-0496CBD14EE8}" destId="{9F896630-9F25-4980-9361-7582B63E6F43}" srcOrd="10" destOrd="0" presId="urn:microsoft.com/office/officeart/2005/8/layout/chevron2"/>
    <dgm:cxn modelId="{DFAD1BB3-0A72-45DF-ABD6-CB63B5093422}" type="presParOf" srcId="{9F896630-9F25-4980-9361-7582B63E6F43}" destId="{13C58753-18F0-4D1E-B1A5-82745323AE63}" srcOrd="0" destOrd="0" presId="urn:microsoft.com/office/officeart/2005/8/layout/chevron2"/>
    <dgm:cxn modelId="{DABBA35C-7F63-46E0-A573-AD0FE177D117}" type="presParOf" srcId="{9F896630-9F25-4980-9361-7582B63E6F43}" destId="{D317054F-2959-40A7-8BE6-7B3F348A28BD}" srcOrd="1" destOrd="0" presId="urn:microsoft.com/office/officeart/2005/8/layout/chevron2"/>
    <dgm:cxn modelId="{B17989DD-B9AA-46CE-99CB-6A0BD3DA3614}" type="presParOf" srcId="{30D83434-CE31-4A9D-95CD-0496CBD14EE8}" destId="{916D108D-C7A8-4069-AB0C-FC280BF7FBDE}" srcOrd="11" destOrd="0" presId="urn:microsoft.com/office/officeart/2005/8/layout/chevron2"/>
    <dgm:cxn modelId="{FED798EE-AB2A-4313-B40A-1001F9AEC39B}" type="presParOf" srcId="{30D83434-CE31-4A9D-95CD-0496CBD14EE8}" destId="{99AB073D-5814-467D-8CDF-2CA6000A790C}" srcOrd="12" destOrd="0" presId="urn:microsoft.com/office/officeart/2005/8/layout/chevron2"/>
    <dgm:cxn modelId="{D502D533-A0A2-4950-BC92-D96610706D67}" type="presParOf" srcId="{99AB073D-5814-467D-8CDF-2CA6000A790C}" destId="{B48C8E4D-314D-422B-8999-DDCC6812FFA1}" srcOrd="0" destOrd="0" presId="urn:microsoft.com/office/officeart/2005/8/layout/chevron2"/>
    <dgm:cxn modelId="{05A43B65-6749-42EE-BF14-40A392DED3D1}" type="presParOf" srcId="{99AB073D-5814-467D-8CDF-2CA6000A790C}" destId="{44088CD8-8A80-4190-B94F-46B9B612DC03}" srcOrd="1" destOrd="0" presId="urn:microsoft.com/office/officeart/2005/8/layout/chevron2"/>
    <dgm:cxn modelId="{96BA2EF9-B5EC-41DB-BA0F-F6E10CBD65C0}" type="presParOf" srcId="{30D83434-CE31-4A9D-95CD-0496CBD14EE8}" destId="{E9DA1696-AF8C-4889-A75A-0E878EBCABC9}" srcOrd="13" destOrd="0" presId="urn:microsoft.com/office/officeart/2005/8/layout/chevron2"/>
    <dgm:cxn modelId="{AAAA4ED7-08DC-4E2E-A272-4EEF581C7D6C}" type="presParOf" srcId="{30D83434-CE31-4A9D-95CD-0496CBD14EE8}" destId="{845C4568-8DA5-4574-8098-CCD46C587FA6}" srcOrd="14" destOrd="0" presId="urn:microsoft.com/office/officeart/2005/8/layout/chevron2"/>
    <dgm:cxn modelId="{B724C1B0-35A5-42C2-A66B-592164737754}" type="presParOf" srcId="{845C4568-8DA5-4574-8098-CCD46C587FA6}" destId="{EBAFFED4-0658-4319-A03D-A172AF99C8B3}" srcOrd="0" destOrd="0" presId="urn:microsoft.com/office/officeart/2005/8/layout/chevron2"/>
    <dgm:cxn modelId="{4F680A8C-3224-427F-80CF-B4C711778764}" type="presParOf" srcId="{845C4568-8DA5-4574-8098-CCD46C587FA6}" destId="{2EF2B07C-7A84-4EE0-9545-AABF07F7655E}" srcOrd="1" destOrd="0" presId="urn:microsoft.com/office/officeart/2005/8/layout/chevron2"/>
    <dgm:cxn modelId="{4260D971-D2D4-4A3F-A6A7-2DD334592964}" type="presParOf" srcId="{30D83434-CE31-4A9D-95CD-0496CBD14EE8}" destId="{81F0479A-CA0E-4D24-A824-177CDFDC275B}" srcOrd="15" destOrd="0" presId="urn:microsoft.com/office/officeart/2005/8/layout/chevron2"/>
    <dgm:cxn modelId="{844C7EE0-7BAA-4D88-8F0C-509EA52F64B3}" type="presParOf" srcId="{30D83434-CE31-4A9D-95CD-0496CBD14EE8}" destId="{2B653607-10C6-4095-AA4E-47333EDA0B3F}" srcOrd="16" destOrd="0" presId="urn:microsoft.com/office/officeart/2005/8/layout/chevron2"/>
    <dgm:cxn modelId="{982F4AB3-770D-4C6A-8DF4-A466F4644401}" type="presParOf" srcId="{2B653607-10C6-4095-AA4E-47333EDA0B3F}" destId="{8FF13A2F-E771-4E92-B6B0-8CE26E589DDE}" srcOrd="0" destOrd="0" presId="urn:microsoft.com/office/officeart/2005/8/layout/chevron2"/>
    <dgm:cxn modelId="{52D579E8-618F-4D09-A731-C68D3673967A}" type="presParOf" srcId="{2B653607-10C6-4095-AA4E-47333EDA0B3F}" destId="{286D198C-A0DF-4B85-9BC7-808D1FB0F8A9}" srcOrd="1" destOrd="0" presId="urn:microsoft.com/office/officeart/2005/8/layout/chevron2"/>
    <dgm:cxn modelId="{149133F5-DB98-4A5E-824E-BECDDAE4584B}" type="presParOf" srcId="{30D83434-CE31-4A9D-95CD-0496CBD14EE8}" destId="{E0D86B77-1E36-4DC9-B87A-0385AD0C18DE}" srcOrd="17" destOrd="0" presId="urn:microsoft.com/office/officeart/2005/8/layout/chevron2"/>
    <dgm:cxn modelId="{140CB3C3-6984-481C-AF91-28FE46C4DC51}" type="presParOf" srcId="{30D83434-CE31-4A9D-95CD-0496CBD14EE8}" destId="{F011ECEE-D727-429C-9B05-1DD0394175A6}" srcOrd="18" destOrd="0" presId="urn:microsoft.com/office/officeart/2005/8/layout/chevron2"/>
    <dgm:cxn modelId="{34BA4E08-93E6-4A50-B7F4-C7EB402316C8}" type="presParOf" srcId="{F011ECEE-D727-429C-9B05-1DD0394175A6}" destId="{EFA5E8BF-EFA1-45D2-B38B-0994FB61165B}" srcOrd="0" destOrd="0" presId="urn:microsoft.com/office/officeart/2005/8/layout/chevron2"/>
    <dgm:cxn modelId="{D57F58E4-4D35-4EAD-A114-A9D46E1BBBBD}" type="presParOf" srcId="{F011ECEE-D727-429C-9B05-1DD0394175A6}" destId="{682A3B84-AA5E-4C9D-8484-E8F7E333C58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95667F-CF1C-44E6-81CA-4B4B2BD3E2E9}" type="doc">
      <dgm:prSet loTypeId="urn:microsoft.com/office/officeart/2008/layout/RadialCluster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21CA95F-7145-417E-BCA0-6D1E15EC00E6}">
      <dgm:prSet phldrT="[Текст]"/>
      <dgm:spPr/>
      <dgm:t>
        <a:bodyPr/>
        <a:lstStyle/>
        <a:p>
          <a:r>
            <a:rPr lang="ru-RU" b="1" dirty="0"/>
            <a:t>проект</a:t>
          </a:r>
        </a:p>
      </dgm:t>
    </dgm:pt>
    <dgm:pt modelId="{7C3AF461-9C1C-4905-8BC3-1CEC274CCD78}" type="parTrans" cxnId="{2ED9123B-AA99-48E5-B0B7-B0A0BC9C9E4F}">
      <dgm:prSet/>
      <dgm:spPr/>
      <dgm:t>
        <a:bodyPr/>
        <a:lstStyle/>
        <a:p>
          <a:endParaRPr lang="ru-RU"/>
        </a:p>
      </dgm:t>
    </dgm:pt>
    <dgm:pt modelId="{D04E8DF7-6831-41DE-82AE-43E1A098D487}" type="sibTrans" cxnId="{2ED9123B-AA99-48E5-B0B7-B0A0BC9C9E4F}">
      <dgm:prSet/>
      <dgm:spPr/>
      <dgm:t>
        <a:bodyPr/>
        <a:lstStyle/>
        <a:p>
          <a:endParaRPr lang="ru-RU"/>
        </a:p>
      </dgm:t>
    </dgm:pt>
    <dgm:pt modelId="{D7EBC98A-76ED-4321-8B5A-744DD67A2DE1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Суть</a:t>
          </a:r>
        </a:p>
      </dgm:t>
    </dgm:pt>
    <dgm:pt modelId="{0EE1C227-404E-40DF-ABB6-BF3B45AD29E4}" type="parTrans" cxnId="{2133B3C0-715F-4284-BBF5-2D746927D1B3}">
      <dgm:prSet/>
      <dgm:spPr/>
      <dgm:t>
        <a:bodyPr/>
        <a:lstStyle/>
        <a:p>
          <a:endParaRPr lang="ru-RU"/>
        </a:p>
      </dgm:t>
    </dgm:pt>
    <dgm:pt modelId="{7110F4AF-275F-46D7-B13C-CB4DF4F6C0EE}" type="sibTrans" cxnId="{2133B3C0-715F-4284-BBF5-2D746927D1B3}">
      <dgm:prSet/>
      <dgm:spPr/>
      <dgm:t>
        <a:bodyPr/>
        <a:lstStyle/>
        <a:p>
          <a:endParaRPr lang="ru-RU"/>
        </a:p>
      </dgm:t>
    </dgm:pt>
    <dgm:pt modelId="{D28F051D-8890-4E6C-8081-AD1E131188A2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Цели</a:t>
          </a:r>
        </a:p>
      </dgm:t>
    </dgm:pt>
    <dgm:pt modelId="{95D8E211-090A-48BB-8248-91B4A60145FD}" type="parTrans" cxnId="{D324916B-668F-458F-B999-2046CE3DD66C}">
      <dgm:prSet/>
      <dgm:spPr/>
      <dgm:t>
        <a:bodyPr/>
        <a:lstStyle/>
        <a:p>
          <a:endParaRPr lang="ru-RU"/>
        </a:p>
      </dgm:t>
    </dgm:pt>
    <dgm:pt modelId="{87F2133F-6520-4FDA-BA43-D3545596B94B}" type="sibTrans" cxnId="{D324916B-668F-458F-B999-2046CE3DD66C}">
      <dgm:prSet/>
      <dgm:spPr/>
      <dgm:t>
        <a:bodyPr/>
        <a:lstStyle/>
        <a:p>
          <a:endParaRPr lang="ru-RU"/>
        </a:p>
      </dgm:t>
    </dgm:pt>
    <dgm:pt modelId="{A0AC150B-D3FF-4F56-AA0C-F4996E65B2E1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Задачи</a:t>
          </a:r>
        </a:p>
      </dgm:t>
    </dgm:pt>
    <dgm:pt modelId="{4012FEC2-0167-41E0-A34F-742895538128}" type="parTrans" cxnId="{152598CE-AFF9-439C-AE1C-5D3E15A3B3F4}">
      <dgm:prSet/>
      <dgm:spPr/>
      <dgm:t>
        <a:bodyPr/>
        <a:lstStyle/>
        <a:p>
          <a:endParaRPr lang="ru-RU"/>
        </a:p>
      </dgm:t>
    </dgm:pt>
    <dgm:pt modelId="{C5E6BD79-2392-40BC-B68A-7F97B9768523}" type="sibTrans" cxnId="{152598CE-AFF9-439C-AE1C-5D3E15A3B3F4}">
      <dgm:prSet/>
      <dgm:spPr/>
      <dgm:t>
        <a:bodyPr/>
        <a:lstStyle/>
        <a:p>
          <a:endParaRPr lang="ru-RU"/>
        </a:p>
      </dgm:t>
    </dgm:pt>
    <dgm:pt modelId="{9F6AC558-D6AC-4A06-8ED1-EBF975B9F217}">
      <dgm:prSet/>
      <dgm:spPr/>
    </dgm:pt>
    <dgm:pt modelId="{0EEFE39D-C4D2-4F50-B4B7-73229ACA29A5}" type="parTrans" cxnId="{D0D773CD-CD00-4B75-8BA3-B9A3FD1F546F}">
      <dgm:prSet/>
      <dgm:spPr/>
      <dgm:t>
        <a:bodyPr/>
        <a:lstStyle/>
        <a:p>
          <a:endParaRPr lang="ru-RU"/>
        </a:p>
      </dgm:t>
    </dgm:pt>
    <dgm:pt modelId="{C4E4DBDC-69D5-49D6-B233-FE37497F3322}" type="sibTrans" cxnId="{D0D773CD-CD00-4B75-8BA3-B9A3FD1F546F}">
      <dgm:prSet/>
      <dgm:spPr/>
      <dgm:t>
        <a:bodyPr/>
        <a:lstStyle/>
        <a:p>
          <a:endParaRPr lang="ru-RU"/>
        </a:p>
      </dgm:t>
    </dgm:pt>
    <dgm:pt modelId="{7BBBFDFC-F769-4A83-8AC9-FBF85F65B639}">
      <dgm:prSet/>
      <dgm:spPr/>
    </dgm:pt>
    <dgm:pt modelId="{059C83DB-F170-4565-908D-8999305D1670}" type="parTrans" cxnId="{0CB307F6-9D56-4162-91BF-F3BFBFF63446}">
      <dgm:prSet/>
      <dgm:spPr/>
      <dgm:t>
        <a:bodyPr/>
        <a:lstStyle/>
        <a:p>
          <a:endParaRPr lang="ru-RU"/>
        </a:p>
      </dgm:t>
    </dgm:pt>
    <dgm:pt modelId="{E38B28FE-D112-4493-9CCB-3E486E7BAA6F}" type="sibTrans" cxnId="{0CB307F6-9D56-4162-91BF-F3BFBFF63446}">
      <dgm:prSet/>
      <dgm:spPr/>
      <dgm:t>
        <a:bodyPr/>
        <a:lstStyle/>
        <a:p>
          <a:endParaRPr lang="ru-RU"/>
        </a:p>
      </dgm:t>
    </dgm:pt>
    <dgm:pt modelId="{48747C50-C906-440B-B143-0F01D2738E28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Значимость</a:t>
          </a:r>
        </a:p>
      </dgm:t>
    </dgm:pt>
    <dgm:pt modelId="{BD460B21-D0C3-405A-9A05-F3CBA4C4031C}" type="parTrans" cxnId="{18B66740-C695-494D-A910-5C76273E55FE}">
      <dgm:prSet/>
      <dgm:spPr/>
      <dgm:t>
        <a:bodyPr/>
        <a:lstStyle/>
        <a:p>
          <a:endParaRPr lang="ru-RU"/>
        </a:p>
      </dgm:t>
    </dgm:pt>
    <dgm:pt modelId="{A80C859D-23E1-4FCE-A19D-81C9E8966001}" type="sibTrans" cxnId="{18B66740-C695-494D-A910-5C76273E55FE}">
      <dgm:prSet/>
      <dgm:spPr/>
      <dgm:t>
        <a:bodyPr/>
        <a:lstStyle/>
        <a:p>
          <a:endParaRPr lang="ru-RU"/>
        </a:p>
      </dgm:t>
    </dgm:pt>
    <dgm:pt modelId="{0D2E8E50-7EB6-40DD-9773-8F9A378D19F6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Основные сведения </a:t>
          </a:r>
        </a:p>
      </dgm:t>
    </dgm:pt>
    <dgm:pt modelId="{F68FC87B-C03D-4C67-9AE0-9B276A5E0099}" type="parTrans" cxnId="{B148F0DA-24EC-43E3-A043-1459097930A7}">
      <dgm:prSet/>
      <dgm:spPr/>
      <dgm:t>
        <a:bodyPr/>
        <a:lstStyle/>
        <a:p>
          <a:endParaRPr lang="ru-RU"/>
        </a:p>
      </dgm:t>
    </dgm:pt>
    <dgm:pt modelId="{E541B1C5-935C-456C-A031-6E879713EA99}" type="sibTrans" cxnId="{B148F0DA-24EC-43E3-A043-1459097930A7}">
      <dgm:prSet/>
      <dgm:spPr/>
      <dgm:t>
        <a:bodyPr/>
        <a:lstStyle/>
        <a:p>
          <a:endParaRPr lang="ru-RU"/>
        </a:p>
      </dgm:t>
    </dgm:pt>
    <dgm:pt modelId="{941068C0-C3BA-492C-A2DA-4D83A18E3E53}" type="pres">
      <dgm:prSet presAssocID="{CB95667F-CF1C-44E6-81CA-4B4B2BD3E2E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CEB0271F-7512-4B66-A6FF-5B271BAF46A0}" type="pres">
      <dgm:prSet presAssocID="{021CA95F-7145-417E-BCA0-6D1E15EC00E6}" presName="singleCycle" presStyleCnt="0"/>
      <dgm:spPr/>
    </dgm:pt>
    <dgm:pt modelId="{9FDE6F3A-4F71-486F-B41F-D6C55394ECAD}" type="pres">
      <dgm:prSet presAssocID="{021CA95F-7145-417E-BCA0-6D1E15EC00E6}" presName="singleCenter" presStyleLbl="node1" presStyleIdx="0" presStyleCnt="6">
        <dgm:presLayoutVars>
          <dgm:chMax val="7"/>
          <dgm:chPref val="7"/>
        </dgm:presLayoutVars>
      </dgm:prSet>
      <dgm:spPr>
        <a:prstGeom prst="star6">
          <a:avLst/>
        </a:prstGeom>
      </dgm:spPr>
    </dgm:pt>
    <dgm:pt modelId="{EBC13657-1EA4-48B0-AB25-3AB4406DCB38}" type="pres">
      <dgm:prSet presAssocID="{0EE1C227-404E-40DF-ABB6-BF3B45AD29E4}" presName="Name56" presStyleLbl="parChTrans1D2" presStyleIdx="0" presStyleCnt="5"/>
      <dgm:spPr/>
    </dgm:pt>
    <dgm:pt modelId="{7421DD50-F0AF-42BE-9C32-4AB539F49D98}" type="pres">
      <dgm:prSet presAssocID="{D7EBC98A-76ED-4321-8B5A-744DD67A2DE1}" presName="text0" presStyleLbl="node1" presStyleIdx="1" presStyleCnt="6">
        <dgm:presLayoutVars>
          <dgm:bulletEnabled val="1"/>
        </dgm:presLayoutVars>
      </dgm:prSet>
      <dgm:spPr/>
    </dgm:pt>
    <dgm:pt modelId="{36FF276A-82BE-4FEF-B411-6F3D6403AA3C}" type="pres">
      <dgm:prSet presAssocID="{95D8E211-090A-48BB-8248-91B4A60145FD}" presName="Name56" presStyleLbl="parChTrans1D2" presStyleIdx="1" presStyleCnt="5"/>
      <dgm:spPr/>
    </dgm:pt>
    <dgm:pt modelId="{A3C7605F-FA60-426D-9BC3-55CEF766B692}" type="pres">
      <dgm:prSet presAssocID="{D28F051D-8890-4E6C-8081-AD1E131188A2}" presName="text0" presStyleLbl="node1" presStyleIdx="2" presStyleCnt="6">
        <dgm:presLayoutVars>
          <dgm:bulletEnabled val="1"/>
        </dgm:presLayoutVars>
      </dgm:prSet>
      <dgm:spPr/>
    </dgm:pt>
    <dgm:pt modelId="{C8F3EC60-6F1A-4EDC-98A1-BE156C92529A}" type="pres">
      <dgm:prSet presAssocID="{4012FEC2-0167-41E0-A34F-742895538128}" presName="Name56" presStyleLbl="parChTrans1D2" presStyleIdx="2" presStyleCnt="5"/>
      <dgm:spPr/>
    </dgm:pt>
    <dgm:pt modelId="{5A712718-A0CF-450E-BC6A-4625DBF90A5F}" type="pres">
      <dgm:prSet presAssocID="{A0AC150B-D3FF-4F56-AA0C-F4996E65B2E1}" presName="text0" presStyleLbl="node1" presStyleIdx="3" presStyleCnt="6">
        <dgm:presLayoutVars>
          <dgm:bulletEnabled val="1"/>
        </dgm:presLayoutVars>
      </dgm:prSet>
      <dgm:spPr/>
    </dgm:pt>
    <dgm:pt modelId="{B1AAE9CF-6A10-4962-97ED-2E97E00739D4}" type="pres">
      <dgm:prSet presAssocID="{BD460B21-D0C3-405A-9A05-F3CBA4C4031C}" presName="Name56" presStyleLbl="parChTrans1D2" presStyleIdx="3" presStyleCnt="5"/>
      <dgm:spPr/>
    </dgm:pt>
    <dgm:pt modelId="{ECA8C03F-5682-4FE6-BFFD-C46E982B2FE2}" type="pres">
      <dgm:prSet presAssocID="{48747C50-C906-440B-B143-0F01D2738E28}" presName="text0" presStyleLbl="node1" presStyleIdx="4" presStyleCnt="6" custScaleX="136425">
        <dgm:presLayoutVars>
          <dgm:bulletEnabled val="1"/>
        </dgm:presLayoutVars>
      </dgm:prSet>
      <dgm:spPr/>
    </dgm:pt>
    <dgm:pt modelId="{853DC9B8-8725-4E38-BA34-F36553A856F9}" type="pres">
      <dgm:prSet presAssocID="{F68FC87B-C03D-4C67-9AE0-9B276A5E0099}" presName="Name56" presStyleLbl="parChTrans1D2" presStyleIdx="4" presStyleCnt="5"/>
      <dgm:spPr/>
    </dgm:pt>
    <dgm:pt modelId="{6BBEAB7C-3485-427A-A2AF-0ADB3087B5D3}" type="pres">
      <dgm:prSet presAssocID="{0D2E8E50-7EB6-40DD-9773-8F9A378D19F6}" presName="text0" presStyleLbl="node1" presStyleIdx="5" presStyleCnt="6" custScaleX="111276" custScaleY="91728" custRadScaleRad="116793" custRadScaleInc="-6533">
        <dgm:presLayoutVars>
          <dgm:bulletEnabled val="1"/>
        </dgm:presLayoutVars>
      </dgm:prSet>
      <dgm:spPr/>
    </dgm:pt>
  </dgm:ptLst>
  <dgm:cxnLst>
    <dgm:cxn modelId="{316CB80A-25B1-449E-86EA-CF11E5F432D9}" type="presOf" srcId="{4012FEC2-0167-41E0-A34F-742895538128}" destId="{C8F3EC60-6F1A-4EDC-98A1-BE156C92529A}" srcOrd="0" destOrd="0" presId="urn:microsoft.com/office/officeart/2008/layout/RadialCluster"/>
    <dgm:cxn modelId="{78467210-1C62-4B4C-BF11-D9B58FC3E558}" type="presOf" srcId="{0EE1C227-404E-40DF-ABB6-BF3B45AD29E4}" destId="{EBC13657-1EA4-48B0-AB25-3AB4406DCB38}" srcOrd="0" destOrd="0" presId="urn:microsoft.com/office/officeart/2008/layout/RadialCluster"/>
    <dgm:cxn modelId="{2ED9123B-AA99-48E5-B0B7-B0A0BC9C9E4F}" srcId="{CB95667F-CF1C-44E6-81CA-4B4B2BD3E2E9}" destId="{021CA95F-7145-417E-BCA0-6D1E15EC00E6}" srcOrd="0" destOrd="0" parTransId="{7C3AF461-9C1C-4905-8BC3-1CEC274CCD78}" sibTransId="{D04E8DF7-6831-41DE-82AE-43E1A098D487}"/>
    <dgm:cxn modelId="{2261673E-10FA-4D49-A39C-3020CD97DE6D}" type="presOf" srcId="{D7EBC98A-76ED-4321-8B5A-744DD67A2DE1}" destId="{7421DD50-F0AF-42BE-9C32-4AB539F49D98}" srcOrd="0" destOrd="0" presId="urn:microsoft.com/office/officeart/2008/layout/RadialCluster"/>
    <dgm:cxn modelId="{18B66740-C695-494D-A910-5C76273E55FE}" srcId="{021CA95F-7145-417E-BCA0-6D1E15EC00E6}" destId="{48747C50-C906-440B-B143-0F01D2738E28}" srcOrd="3" destOrd="0" parTransId="{BD460B21-D0C3-405A-9A05-F3CBA4C4031C}" sibTransId="{A80C859D-23E1-4FCE-A19D-81C9E8966001}"/>
    <dgm:cxn modelId="{3B402962-D308-4C94-9036-75C858F731EE}" type="presOf" srcId="{CB95667F-CF1C-44E6-81CA-4B4B2BD3E2E9}" destId="{941068C0-C3BA-492C-A2DA-4D83A18E3E53}" srcOrd="0" destOrd="0" presId="urn:microsoft.com/office/officeart/2008/layout/RadialCluster"/>
    <dgm:cxn modelId="{9844F863-FA1C-4F35-9174-4B1169AF408F}" type="presOf" srcId="{95D8E211-090A-48BB-8248-91B4A60145FD}" destId="{36FF276A-82BE-4FEF-B411-6F3D6403AA3C}" srcOrd="0" destOrd="0" presId="urn:microsoft.com/office/officeart/2008/layout/RadialCluster"/>
    <dgm:cxn modelId="{D324916B-668F-458F-B999-2046CE3DD66C}" srcId="{021CA95F-7145-417E-BCA0-6D1E15EC00E6}" destId="{D28F051D-8890-4E6C-8081-AD1E131188A2}" srcOrd="1" destOrd="0" parTransId="{95D8E211-090A-48BB-8248-91B4A60145FD}" sibTransId="{87F2133F-6520-4FDA-BA43-D3545596B94B}"/>
    <dgm:cxn modelId="{ADB8A576-076A-40DD-863D-17F9B0AD3CC6}" type="presOf" srcId="{BD460B21-D0C3-405A-9A05-F3CBA4C4031C}" destId="{B1AAE9CF-6A10-4962-97ED-2E97E00739D4}" srcOrd="0" destOrd="0" presId="urn:microsoft.com/office/officeart/2008/layout/RadialCluster"/>
    <dgm:cxn modelId="{8E9361BD-6823-43A8-8E43-39E6F253B5F2}" type="presOf" srcId="{48747C50-C906-440B-B143-0F01D2738E28}" destId="{ECA8C03F-5682-4FE6-BFFD-C46E982B2FE2}" srcOrd="0" destOrd="0" presId="urn:microsoft.com/office/officeart/2008/layout/RadialCluster"/>
    <dgm:cxn modelId="{2133B3C0-715F-4284-BBF5-2D746927D1B3}" srcId="{021CA95F-7145-417E-BCA0-6D1E15EC00E6}" destId="{D7EBC98A-76ED-4321-8B5A-744DD67A2DE1}" srcOrd="0" destOrd="0" parTransId="{0EE1C227-404E-40DF-ABB6-BF3B45AD29E4}" sibTransId="{7110F4AF-275F-46D7-B13C-CB4DF4F6C0EE}"/>
    <dgm:cxn modelId="{AB2FEDC6-28D1-4211-8C98-43F94F411170}" type="presOf" srcId="{021CA95F-7145-417E-BCA0-6D1E15EC00E6}" destId="{9FDE6F3A-4F71-486F-B41F-D6C55394ECAD}" srcOrd="0" destOrd="0" presId="urn:microsoft.com/office/officeart/2008/layout/RadialCluster"/>
    <dgm:cxn modelId="{05A6B6C9-8818-48B7-AFE2-AEB86358474B}" type="presOf" srcId="{A0AC150B-D3FF-4F56-AA0C-F4996E65B2E1}" destId="{5A712718-A0CF-450E-BC6A-4625DBF90A5F}" srcOrd="0" destOrd="0" presId="urn:microsoft.com/office/officeart/2008/layout/RadialCluster"/>
    <dgm:cxn modelId="{D0D773CD-CD00-4B75-8BA3-B9A3FD1F546F}" srcId="{CB95667F-CF1C-44E6-81CA-4B4B2BD3E2E9}" destId="{9F6AC558-D6AC-4A06-8ED1-EBF975B9F217}" srcOrd="2" destOrd="0" parTransId="{0EEFE39D-C4D2-4F50-B4B7-73229ACA29A5}" sibTransId="{C4E4DBDC-69D5-49D6-B233-FE37497F3322}"/>
    <dgm:cxn modelId="{152598CE-AFF9-439C-AE1C-5D3E15A3B3F4}" srcId="{021CA95F-7145-417E-BCA0-6D1E15EC00E6}" destId="{A0AC150B-D3FF-4F56-AA0C-F4996E65B2E1}" srcOrd="2" destOrd="0" parTransId="{4012FEC2-0167-41E0-A34F-742895538128}" sibTransId="{C5E6BD79-2392-40BC-B68A-7F97B9768523}"/>
    <dgm:cxn modelId="{B148F0DA-24EC-43E3-A043-1459097930A7}" srcId="{021CA95F-7145-417E-BCA0-6D1E15EC00E6}" destId="{0D2E8E50-7EB6-40DD-9773-8F9A378D19F6}" srcOrd="4" destOrd="0" parTransId="{F68FC87B-C03D-4C67-9AE0-9B276A5E0099}" sibTransId="{E541B1C5-935C-456C-A031-6E879713EA99}"/>
    <dgm:cxn modelId="{8AD406DD-CD4A-4EE0-B23C-1F353EEA7643}" type="presOf" srcId="{0D2E8E50-7EB6-40DD-9773-8F9A378D19F6}" destId="{6BBEAB7C-3485-427A-A2AF-0ADB3087B5D3}" srcOrd="0" destOrd="0" presId="urn:microsoft.com/office/officeart/2008/layout/RadialCluster"/>
    <dgm:cxn modelId="{ABC70FED-2EFA-4AAC-9AC9-67395EAF7083}" type="presOf" srcId="{F68FC87B-C03D-4C67-9AE0-9B276A5E0099}" destId="{853DC9B8-8725-4E38-BA34-F36553A856F9}" srcOrd="0" destOrd="0" presId="urn:microsoft.com/office/officeart/2008/layout/RadialCluster"/>
    <dgm:cxn modelId="{61ACC0F1-503B-4F59-839D-43BEA45C350A}" type="presOf" srcId="{D28F051D-8890-4E6C-8081-AD1E131188A2}" destId="{A3C7605F-FA60-426D-9BC3-55CEF766B692}" srcOrd="0" destOrd="0" presId="urn:microsoft.com/office/officeart/2008/layout/RadialCluster"/>
    <dgm:cxn modelId="{0CB307F6-9D56-4162-91BF-F3BFBFF63446}" srcId="{CB95667F-CF1C-44E6-81CA-4B4B2BD3E2E9}" destId="{7BBBFDFC-F769-4A83-8AC9-FBF85F65B639}" srcOrd="1" destOrd="0" parTransId="{059C83DB-F170-4565-908D-8999305D1670}" sibTransId="{E38B28FE-D112-4493-9CCB-3E486E7BAA6F}"/>
    <dgm:cxn modelId="{F6A94592-4A04-4C6C-9F38-F4F566342009}" type="presParOf" srcId="{941068C0-C3BA-492C-A2DA-4D83A18E3E53}" destId="{CEB0271F-7512-4B66-A6FF-5B271BAF46A0}" srcOrd="0" destOrd="0" presId="urn:microsoft.com/office/officeart/2008/layout/RadialCluster"/>
    <dgm:cxn modelId="{586A8D93-07A2-4B42-BC12-4AF4EBF19A70}" type="presParOf" srcId="{CEB0271F-7512-4B66-A6FF-5B271BAF46A0}" destId="{9FDE6F3A-4F71-486F-B41F-D6C55394ECAD}" srcOrd="0" destOrd="0" presId="urn:microsoft.com/office/officeart/2008/layout/RadialCluster"/>
    <dgm:cxn modelId="{842770BD-A688-448C-8925-E237E3BACB83}" type="presParOf" srcId="{CEB0271F-7512-4B66-A6FF-5B271BAF46A0}" destId="{EBC13657-1EA4-48B0-AB25-3AB4406DCB38}" srcOrd="1" destOrd="0" presId="urn:microsoft.com/office/officeart/2008/layout/RadialCluster"/>
    <dgm:cxn modelId="{9C771779-143A-43D1-8229-315255E02250}" type="presParOf" srcId="{CEB0271F-7512-4B66-A6FF-5B271BAF46A0}" destId="{7421DD50-F0AF-42BE-9C32-4AB539F49D98}" srcOrd="2" destOrd="0" presId="urn:microsoft.com/office/officeart/2008/layout/RadialCluster"/>
    <dgm:cxn modelId="{EB141209-3B9D-47FF-8B19-6BC36E0F8384}" type="presParOf" srcId="{CEB0271F-7512-4B66-A6FF-5B271BAF46A0}" destId="{36FF276A-82BE-4FEF-B411-6F3D6403AA3C}" srcOrd="3" destOrd="0" presId="urn:microsoft.com/office/officeart/2008/layout/RadialCluster"/>
    <dgm:cxn modelId="{74AA9C04-15B4-42F1-A674-F73D87BBC572}" type="presParOf" srcId="{CEB0271F-7512-4B66-A6FF-5B271BAF46A0}" destId="{A3C7605F-FA60-426D-9BC3-55CEF766B692}" srcOrd="4" destOrd="0" presId="urn:microsoft.com/office/officeart/2008/layout/RadialCluster"/>
    <dgm:cxn modelId="{13BD65C4-198D-4861-B700-A09F607B6010}" type="presParOf" srcId="{CEB0271F-7512-4B66-A6FF-5B271BAF46A0}" destId="{C8F3EC60-6F1A-4EDC-98A1-BE156C92529A}" srcOrd="5" destOrd="0" presId="urn:microsoft.com/office/officeart/2008/layout/RadialCluster"/>
    <dgm:cxn modelId="{749A8371-8C8A-4531-AC16-9EB6F136CB8E}" type="presParOf" srcId="{CEB0271F-7512-4B66-A6FF-5B271BAF46A0}" destId="{5A712718-A0CF-450E-BC6A-4625DBF90A5F}" srcOrd="6" destOrd="0" presId="urn:microsoft.com/office/officeart/2008/layout/RadialCluster"/>
    <dgm:cxn modelId="{172626B9-8901-4DF0-80F1-2980774D43C0}" type="presParOf" srcId="{CEB0271F-7512-4B66-A6FF-5B271BAF46A0}" destId="{B1AAE9CF-6A10-4962-97ED-2E97E00739D4}" srcOrd="7" destOrd="0" presId="urn:microsoft.com/office/officeart/2008/layout/RadialCluster"/>
    <dgm:cxn modelId="{7218EE10-94D2-4CBB-96C3-AAEB4607176F}" type="presParOf" srcId="{CEB0271F-7512-4B66-A6FF-5B271BAF46A0}" destId="{ECA8C03F-5682-4FE6-BFFD-C46E982B2FE2}" srcOrd="8" destOrd="0" presId="urn:microsoft.com/office/officeart/2008/layout/RadialCluster"/>
    <dgm:cxn modelId="{34C2787E-40CB-433F-AFF1-C2262890DAA4}" type="presParOf" srcId="{CEB0271F-7512-4B66-A6FF-5B271BAF46A0}" destId="{853DC9B8-8725-4E38-BA34-F36553A856F9}" srcOrd="9" destOrd="0" presId="urn:microsoft.com/office/officeart/2008/layout/RadialCluster"/>
    <dgm:cxn modelId="{B74EC5AA-BB82-421C-B992-47A48529CF2E}" type="presParOf" srcId="{CEB0271F-7512-4B66-A6FF-5B271BAF46A0}" destId="{6BBEAB7C-3485-427A-A2AF-0ADB3087B5D3}" srcOrd="10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1DAE7E-5E45-4729-A5A4-1EA6A54A8553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B47CDC4-E088-43E9-A8D1-5E3C10225415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Прогноз доходов на каждый месяц следующего года</a:t>
          </a:r>
        </a:p>
      </dgm:t>
    </dgm:pt>
    <dgm:pt modelId="{A398DF4C-AB70-45C4-8A12-060D536C1F73}" type="parTrans" cxnId="{998C9EA5-FEFB-4BF2-8A72-854EA7ED445D}">
      <dgm:prSet/>
      <dgm:spPr/>
      <dgm:t>
        <a:bodyPr/>
        <a:lstStyle/>
        <a:p>
          <a:endParaRPr lang="ru-RU"/>
        </a:p>
      </dgm:t>
    </dgm:pt>
    <dgm:pt modelId="{D221A58B-25BC-49A8-9C65-59B420636723}" type="sibTrans" cxnId="{998C9EA5-FEFB-4BF2-8A72-854EA7ED445D}">
      <dgm:prSet/>
      <dgm:spPr/>
      <dgm:t>
        <a:bodyPr/>
        <a:lstStyle/>
        <a:p>
          <a:endParaRPr lang="ru-RU"/>
        </a:p>
      </dgm:t>
    </dgm:pt>
    <dgm:pt modelId="{4F83746A-D487-4139-9DF4-5E0425A12FD4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Прогноз постоянных расходов</a:t>
          </a:r>
        </a:p>
      </dgm:t>
    </dgm:pt>
    <dgm:pt modelId="{5F264491-2EE5-4479-A3DD-0A920E5994F7}" type="parTrans" cxnId="{47E6DB3B-24A6-4932-B00F-B9FA4A76374F}">
      <dgm:prSet/>
      <dgm:spPr/>
      <dgm:t>
        <a:bodyPr/>
        <a:lstStyle/>
        <a:p>
          <a:endParaRPr lang="ru-RU"/>
        </a:p>
      </dgm:t>
    </dgm:pt>
    <dgm:pt modelId="{BD7E2011-DB8F-40DC-842A-C7D29DDBC9D9}" type="sibTrans" cxnId="{47E6DB3B-24A6-4932-B00F-B9FA4A76374F}">
      <dgm:prSet/>
      <dgm:spPr/>
      <dgm:t>
        <a:bodyPr/>
        <a:lstStyle/>
        <a:p>
          <a:endParaRPr lang="ru-RU"/>
        </a:p>
      </dgm:t>
    </dgm:pt>
    <dgm:pt modelId="{C4592ECD-1415-4BA4-B0E5-3C6710A8CC90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Прогноз валовой прибыли предприятия</a:t>
          </a:r>
        </a:p>
      </dgm:t>
    </dgm:pt>
    <dgm:pt modelId="{808C61CE-2AFA-463B-8447-DDB492B9F5F6}" type="parTrans" cxnId="{D690A8D1-4E99-4AD9-9DA9-F7EECFAD2616}">
      <dgm:prSet/>
      <dgm:spPr/>
      <dgm:t>
        <a:bodyPr/>
        <a:lstStyle/>
        <a:p>
          <a:endParaRPr lang="ru-RU"/>
        </a:p>
      </dgm:t>
    </dgm:pt>
    <dgm:pt modelId="{297E47DB-7E3A-44E7-AC1D-E5FA3D40284C}" type="sibTrans" cxnId="{D690A8D1-4E99-4AD9-9DA9-F7EECFAD2616}">
      <dgm:prSet/>
      <dgm:spPr/>
      <dgm:t>
        <a:bodyPr/>
        <a:lstStyle/>
        <a:p>
          <a:endParaRPr lang="ru-RU"/>
        </a:p>
      </dgm:t>
    </dgm:pt>
    <dgm:pt modelId="{D8587064-7BB4-4236-9B20-C99F951AA6D0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Прогноз переменных расходов на единицу продукции/услуги</a:t>
          </a:r>
        </a:p>
      </dgm:t>
    </dgm:pt>
    <dgm:pt modelId="{50A5C139-BCA0-49AA-8638-AC257006A901}" type="parTrans" cxnId="{8D78EB18-4DA3-4E7B-81EF-DC5F59EA5356}">
      <dgm:prSet/>
      <dgm:spPr/>
      <dgm:t>
        <a:bodyPr/>
        <a:lstStyle/>
        <a:p>
          <a:endParaRPr lang="ru-RU"/>
        </a:p>
      </dgm:t>
    </dgm:pt>
    <dgm:pt modelId="{B26904E8-2D84-478E-812C-E9C217CE4496}" type="sibTrans" cxnId="{8D78EB18-4DA3-4E7B-81EF-DC5F59EA5356}">
      <dgm:prSet/>
      <dgm:spPr/>
      <dgm:t>
        <a:bodyPr/>
        <a:lstStyle/>
        <a:p>
          <a:endParaRPr lang="ru-RU"/>
        </a:p>
      </dgm:t>
    </dgm:pt>
    <dgm:pt modelId="{3C112C4B-C285-4C99-924A-BA5642B35294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Расходы на персонал</a:t>
          </a:r>
        </a:p>
      </dgm:t>
    </dgm:pt>
    <dgm:pt modelId="{DFEEA9BC-B3E9-481A-B96B-C07797FEC988}" type="parTrans" cxnId="{EFF2B01D-90B8-4BB6-9F70-EB62DA271006}">
      <dgm:prSet/>
      <dgm:spPr/>
      <dgm:t>
        <a:bodyPr/>
        <a:lstStyle/>
        <a:p>
          <a:endParaRPr lang="ru-RU"/>
        </a:p>
      </dgm:t>
    </dgm:pt>
    <dgm:pt modelId="{B8B5BBB6-4496-4DF7-B581-9BDE5F8C8CD5}" type="sibTrans" cxnId="{EFF2B01D-90B8-4BB6-9F70-EB62DA271006}">
      <dgm:prSet/>
      <dgm:spPr/>
      <dgm:t>
        <a:bodyPr/>
        <a:lstStyle/>
        <a:p>
          <a:endParaRPr lang="ru-RU"/>
        </a:p>
      </dgm:t>
    </dgm:pt>
    <dgm:pt modelId="{F0CA0CFE-9A65-4DFB-BF6F-0A33B24F727F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Прогноз чистой прибыли предприятия</a:t>
          </a:r>
        </a:p>
      </dgm:t>
    </dgm:pt>
    <dgm:pt modelId="{CF04C4D6-A1BA-494F-AD46-F0CE077BB0D6}" type="parTrans" cxnId="{99BE0D9E-0F52-4F6F-ADD0-14E7ABC7DCFA}">
      <dgm:prSet/>
      <dgm:spPr/>
      <dgm:t>
        <a:bodyPr/>
        <a:lstStyle/>
        <a:p>
          <a:endParaRPr lang="ru-RU"/>
        </a:p>
      </dgm:t>
    </dgm:pt>
    <dgm:pt modelId="{92666C34-3BED-415B-B96E-EA51849954A1}" type="sibTrans" cxnId="{99BE0D9E-0F52-4F6F-ADD0-14E7ABC7DCFA}">
      <dgm:prSet/>
      <dgm:spPr/>
      <dgm:t>
        <a:bodyPr/>
        <a:lstStyle/>
        <a:p>
          <a:endParaRPr lang="ru-RU"/>
        </a:p>
      </dgm:t>
    </dgm:pt>
    <dgm:pt modelId="{CD63EF60-5ADE-4B4C-B13D-60135209C6B5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Показатели эффективности проекта</a:t>
          </a:r>
        </a:p>
      </dgm:t>
    </dgm:pt>
    <dgm:pt modelId="{BC7B4E1C-4C6F-4409-9C7B-6CD5B98ADE8E}" type="parTrans" cxnId="{D48DFCDC-5E13-4ABA-8D22-FA34CE7DE98B}">
      <dgm:prSet/>
      <dgm:spPr/>
      <dgm:t>
        <a:bodyPr/>
        <a:lstStyle/>
        <a:p>
          <a:endParaRPr lang="ru-RU"/>
        </a:p>
      </dgm:t>
    </dgm:pt>
    <dgm:pt modelId="{9CA3301E-067C-4871-94C4-AD8C79C233E2}" type="sibTrans" cxnId="{D48DFCDC-5E13-4ABA-8D22-FA34CE7DE98B}">
      <dgm:prSet/>
      <dgm:spPr/>
      <dgm:t>
        <a:bodyPr/>
        <a:lstStyle/>
        <a:p>
          <a:endParaRPr lang="ru-RU"/>
        </a:p>
      </dgm:t>
    </dgm:pt>
    <dgm:pt modelId="{3BC928A9-07BF-4BA5-87B9-D2F7C18E4408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Налоги</a:t>
          </a:r>
        </a:p>
      </dgm:t>
    </dgm:pt>
    <dgm:pt modelId="{5E9FCDAF-0122-4A34-859E-D00B262CDCBE}" type="parTrans" cxnId="{AC12B589-56F5-4C7B-8F15-A7B9957ED1FA}">
      <dgm:prSet/>
      <dgm:spPr/>
      <dgm:t>
        <a:bodyPr/>
        <a:lstStyle/>
        <a:p>
          <a:endParaRPr lang="ru-RU"/>
        </a:p>
      </dgm:t>
    </dgm:pt>
    <dgm:pt modelId="{7E765914-2B7A-4023-B437-5A3487FB180A}" type="sibTrans" cxnId="{AC12B589-56F5-4C7B-8F15-A7B9957ED1FA}">
      <dgm:prSet/>
      <dgm:spPr/>
      <dgm:t>
        <a:bodyPr/>
        <a:lstStyle/>
        <a:p>
          <a:endParaRPr lang="ru-RU"/>
        </a:p>
      </dgm:t>
    </dgm:pt>
    <dgm:pt modelId="{85E2B4D1-C8CD-4183-82BF-CC06CEEAE1FA}" type="pres">
      <dgm:prSet presAssocID="{7E1DAE7E-5E45-4729-A5A4-1EA6A54A8553}" presName="linear" presStyleCnt="0">
        <dgm:presLayoutVars>
          <dgm:dir/>
          <dgm:animLvl val="lvl"/>
          <dgm:resizeHandles val="exact"/>
        </dgm:presLayoutVars>
      </dgm:prSet>
      <dgm:spPr/>
    </dgm:pt>
    <dgm:pt modelId="{5553EA2E-B26D-4034-A28F-14FFA4EC7063}" type="pres">
      <dgm:prSet presAssocID="{DB47CDC4-E088-43E9-A8D1-5E3C10225415}" presName="parentLin" presStyleCnt="0"/>
      <dgm:spPr/>
    </dgm:pt>
    <dgm:pt modelId="{99771C7E-9CA9-4C65-91C8-7C5F7343EC35}" type="pres">
      <dgm:prSet presAssocID="{DB47CDC4-E088-43E9-A8D1-5E3C10225415}" presName="parentLeftMargin" presStyleLbl="node1" presStyleIdx="0" presStyleCnt="8"/>
      <dgm:spPr/>
    </dgm:pt>
    <dgm:pt modelId="{864FC5D2-C424-4AF8-8C7F-C45A89AB2E72}" type="pres">
      <dgm:prSet presAssocID="{DB47CDC4-E088-43E9-A8D1-5E3C10225415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59E293E9-E74E-43EF-AF8C-29BB316EFBDF}" type="pres">
      <dgm:prSet presAssocID="{DB47CDC4-E088-43E9-A8D1-5E3C10225415}" presName="negativeSpace" presStyleCnt="0"/>
      <dgm:spPr/>
    </dgm:pt>
    <dgm:pt modelId="{D118F6E5-A7E4-4467-B1C0-72C0CF05CCAE}" type="pres">
      <dgm:prSet presAssocID="{DB47CDC4-E088-43E9-A8D1-5E3C10225415}" presName="childText" presStyleLbl="conFgAcc1" presStyleIdx="0" presStyleCnt="8">
        <dgm:presLayoutVars>
          <dgm:bulletEnabled val="1"/>
        </dgm:presLayoutVars>
      </dgm:prSet>
      <dgm:spPr/>
    </dgm:pt>
    <dgm:pt modelId="{85450A8D-E849-4861-B69C-26D408DB9354}" type="pres">
      <dgm:prSet presAssocID="{D221A58B-25BC-49A8-9C65-59B420636723}" presName="spaceBetweenRectangles" presStyleCnt="0"/>
      <dgm:spPr/>
    </dgm:pt>
    <dgm:pt modelId="{1E2DC14C-2F5B-49A4-AF75-C192CB534A57}" type="pres">
      <dgm:prSet presAssocID="{D8587064-7BB4-4236-9B20-C99F951AA6D0}" presName="parentLin" presStyleCnt="0"/>
      <dgm:spPr/>
    </dgm:pt>
    <dgm:pt modelId="{493AED88-3227-4250-B240-EB89F74606DA}" type="pres">
      <dgm:prSet presAssocID="{D8587064-7BB4-4236-9B20-C99F951AA6D0}" presName="parentLeftMargin" presStyleLbl="node1" presStyleIdx="0" presStyleCnt="8"/>
      <dgm:spPr/>
    </dgm:pt>
    <dgm:pt modelId="{1AD53EB3-7F69-4D83-837C-CCC8B03F42F7}" type="pres">
      <dgm:prSet presAssocID="{D8587064-7BB4-4236-9B20-C99F951AA6D0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3B1EE8D2-37D0-46B1-8FBC-A2CEA4EC3FA1}" type="pres">
      <dgm:prSet presAssocID="{D8587064-7BB4-4236-9B20-C99F951AA6D0}" presName="negativeSpace" presStyleCnt="0"/>
      <dgm:spPr/>
    </dgm:pt>
    <dgm:pt modelId="{8A6FCDB3-C86D-4578-B2F0-FEA0D4169F42}" type="pres">
      <dgm:prSet presAssocID="{D8587064-7BB4-4236-9B20-C99F951AA6D0}" presName="childText" presStyleLbl="conFgAcc1" presStyleIdx="1" presStyleCnt="8">
        <dgm:presLayoutVars>
          <dgm:bulletEnabled val="1"/>
        </dgm:presLayoutVars>
      </dgm:prSet>
      <dgm:spPr/>
    </dgm:pt>
    <dgm:pt modelId="{445BE47A-B878-4AC2-872A-1EAEB38717E0}" type="pres">
      <dgm:prSet presAssocID="{B26904E8-2D84-478E-812C-E9C217CE4496}" presName="spaceBetweenRectangles" presStyleCnt="0"/>
      <dgm:spPr/>
    </dgm:pt>
    <dgm:pt modelId="{BDB09EDD-36A1-4EEB-8F5D-AC29F311126D}" type="pres">
      <dgm:prSet presAssocID="{4F83746A-D487-4139-9DF4-5E0425A12FD4}" presName="parentLin" presStyleCnt="0"/>
      <dgm:spPr/>
    </dgm:pt>
    <dgm:pt modelId="{5F00FCA4-9227-4382-873B-2BEE7A4FEAFF}" type="pres">
      <dgm:prSet presAssocID="{4F83746A-D487-4139-9DF4-5E0425A12FD4}" presName="parentLeftMargin" presStyleLbl="node1" presStyleIdx="1" presStyleCnt="8"/>
      <dgm:spPr/>
    </dgm:pt>
    <dgm:pt modelId="{5461BC3F-A0EF-486F-AEEE-A151110FF41B}" type="pres">
      <dgm:prSet presAssocID="{4F83746A-D487-4139-9DF4-5E0425A12FD4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9B2D6953-97E1-42FC-BEDE-F265CA1CB00A}" type="pres">
      <dgm:prSet presAssocID="{4F83746A-D487-4139-9DF4-5E0425A12FD4}" presName="negativeSpace" presStyleCnt="0"/>
      <dgm:spPr/>
    </dgm:pt>
    <dgm:pt modelId="{AC387386-1B34-481D-9187-04ED8232C90D}" type="pres">
      <dgm:prSet presAssocID="{4F83746A-D487-4139-9DF4-5E0425A12FD4}" presName="childText" presStyleLbl="conFgAcc1" presStyleIdx="2" presStyleCnt="8">
        <dgm:presLayoutVars>
          <dgm:bulletEnabled val="1"/>
        </dgm:presLayoutVars>
      </dgm:prSet>
      <dgm:spPr/>
    </dgm:pt>
    <dgm:pt modelId="{FA3A047C-01F5-4E8E-8125-CD3A7DECE718}" type="pres">
      <dgm:prSet presAssocID="{BD7E2011-DB8F-40DC-842A-C7D29DDBC9D9}" presName="spaceBetweenRectangles" presStyleCnt="0"/>
      <dgm:spPr/>
    </dgm:pt>
    <dgm:pt modelId="{5E903DA2-6084-4214-90F8-3124B53D1274}" type="pres">
      <dgm:prSet presAssocID="{3C112C4B-C285-4C99-924A-BA5642B35294}" presName="parentLin" presStyleCnt="0"/>
      <dgm:spPr/>
    </dgm:pt>
    <dgm:pt modelId="{AECA3ED3-1A8F-42C6-A109-55EFFF212250}" type="pres">
      <dgm:prSet presAssocID="{3C112C4B-C285-4C99-924A-BA5642B35294}" presName="parentLeftMargin" presStyleLbl="node1" presStyleIdx="2" presStyleCnt="8"/>
      <dgm:spPr/>
    </dgm:pt>
    <dgm:pt modelId="{BF62FC93-1BF0-4231-89BC-12BFD19379E1}" type="pres">
      <dgm:prSet presAssocID="{3C112C4B-C285-4C99-924A-BA5642B35294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A326DCA1-759D-4697-A162-36AB74BB7E13}" type="pres">
      <dgm:prSet presAssocID="{3C112C4B-C285-4C99-924A-BA5642B35294}" presName="negativeSpace" presStyleCnt="0"/>
      <dgm:spPr/>
    </dgm:pt>
    <dgm:pt modelId="{99314A4A-09DC-458D-B9C2-E399EDC28FE1}" type="pres">
      <dgm:prSet presAssocID="{3C112C4B-C285-4C99-924A-BA5642B35294}" presName="childText" presStyleLbl="conFgAcc1" presStyleIdx="3" presStyleCnt="8">
        <dgm:presLayoutVars>
          <dgm:bulletEnabled val="1"/>
        </dgm:presLayoutVars>
      </dgm:prSet>
      <dgm:spPr/>
    </dgm:pt>
    <dgm:pt modelId="{1652C79B-E53D-478C-AF45-BC95315B103F}" type="pres">
      <dgm:prSet presAssocID="{B8B5BBB6-4496-4DF7-B581-9BDE5F8C8CD5}" presName="spaceBetweenRectangles" presStyleCnt="0"/>
      <dgm:spPr/>
    </dgm:pt>
    <dgm:pt modelId="{F491ADB3-F2DE-463A-9F57-7EE1942B6771}" type="pres">
      <dgm:prSet presAssocID="{C4592ECD-1415-4BA4-B0E5-3C6710A8CC90}" presName="parentLin" presStyleCnt="0"/>
      <dgm:spPr/>
    </dgm:pt>
    <dgm:pt modelId="{F3D9EE80-2808-4CB0-805A-7E1CFB1D5573}" type="pres">
      <dgm:prSet presAssocID="{C4592ECD-1415-4BA4-B0E5-3C6710A8CC90}" presName="parentLeftMargin" presStyleLbl="node1" presStyleIdx="3" presStyleCnt="8"/>
      <dgm:spPr/>
    </dgm:pt>
    <dgm:pt modelId="{3A0C3CCC-03C7-432C-A3C2-00682DF5F875}" type="pres">
      <dgm:prSet presAssocID="{C4592ECD-1415-4BA4-B0E5-3C6710A8CC90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0BA67F46-8E74-458C-AF00-CB2F34DE3FBB}" type="pres">
      <dgm:prSet presAssocID="{C4592ECD-1415-4BA4-B0E5-3C6710A8CC90}" presName="negativeSpace" presStyleCnt="0"/>
      <dgm:spPr/>
    </dgm:pt>
    <dgm:pt modelId="{972BC2EE-6EE3-4B19-916E-3A74AFD8F907}" type="pres">
      <dgm:prSet presAssocID="{C4592ECD-1415-4BA4-B0E5-3C6710A8CC90}" presName="childText" presStyleLbl="conFgAcc1" presStyleIdx="4" presStyleCnt="8">
        <dgm:presLayoutVars>
          <dgm:bulletEnabled val="1"/>
        </dgm:presLayoutVars>
      </dgm:prSet>
      <dgm:spPr/>
    </dgm:pt>
    <dgm:pt modelId="{2619EF0B-EE4C-41FB-952E-76C8B8F311FB}" type="pres">
      <dgm:prSet presAssocID="{297E47DB-7E3A-44E7-AC1D-E5FA3D40284C}" presName="spaceBetweenRectangles" presStyleCnt="0"/>
      <dgm:spPr/>
    </dgm:pt>
    <dgm:pt modelId="{E75F54B1-46A6-486B-A3CC-38DE45958AA0}" type="pres">
      <dgm:prSet presAssocID="{3BC928A9-07BF-4BA5-87B9-D2F7C18E4408}" presName="parentLin" presStyleCnt="0"/>
      <dgm:spPr/>
    </dgm:pt>
    <dgm:pt modelId="{61D4BBB1-3AEC-4523-A659-CE5D1A704258}" type="pres">
      <dgm:prSet presAssocID="{3BC928A9-07BF-4BA5-87B9-D2F7C18E4408}" presName="parentLeftMargin" presStyleLbl="node1" presStyleIdx="4" presStyleCnt="8"/>
      <dgm:spPr/>
    </dgm:pt>
    <dgm:pt modelId="{A2E6D3C3-2723-4BB1-8449-1A2C35CF4CCA}" type="pres">
      <dgm:prSet presAssocID="{3BC928A9-07BF-4BA5-87B9-D2F7C18E4408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2F7D5A2A-8BA7-4026-8119-497A05CC75A1}" type="pres">
      <dgm:prSet presAssocID="{3BC928A9-07BF-4BA5-87B9-D2F7C18E4408}" presName="negativeSpace" presStyleCnt="0"/>
      <dgm:spPr/>
    </dgm:pt>
    <dgm:pt modelId="{099C3B78-7FA0-49F3-959E-441FE8375B41}" type="pres">
      <dgm:prSet presAssocID="{3BC928A9-07BF-4BA5-87B9-D2F7C18E4408}" presName="childText" presStyleLbl="conFgAcc1" presStyleIdx="5" presStyleCnt="8">
        <dgm:presLayoutVars>
          <dgm:bulletEnabled val="1"/>
        </dgm:presLayoutVars>
      </dgm:prSet>
      <dgm:spPr/>
    </dgm:pt>
    <dgm:pt modelId="{A763B7BB-469A-4D5D-82B7-C84B798E3F5C}" type="pres">
      <dgm:prSet presAssocID="{7E765914-2B7A-4023-B437-5A3487FB180A}" presName="spaceBetweenRectangles" presStyleCnt="0"/>
      <dgm:spPr/>
    </dgm:pt>
    <dgm:pt modelId="{6B3CFED7-E75E-423A-9CD0-CBDC590904DC}" type="pres">
      <dgm:prSet presAssocID="{F0CA0CFE-9A65-4DFB-BF6F-0A33B24F727F}" presName="parentLin" presStyleCnt="0"/>
      <dgm:spPr/>
    </dgm:pt>
    <dgm:pt modelId="{E33548B9-A56E-469F-9F8D-A7D304B03224}" type="pres">
      <dgm:prSet presAssocID="{F0CA0CFE-9A65-4DFB-BF6F-0A33B24F727F}" presName="parentLeftMargin" presStyleLbl="node1" presStyleIdx="5" presStyleCnt="8"/>
      <dgm:spPr/>
    </dgm:pt>
    <dgm:pt modelId="{67E61504-0EE6-4E7B-8D13-CFE9CDD32E19}" type="pres">
      <dgm:prSet presAssocID="{F0CA0CFE-9A65-4DFB-BF6F-0A33B24F727F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4FD1CE0A-C597-4D42-B222-215EE581B150}" type="pres">
      <dgm:prSet presAssocID="{F0CA0CFE-9A65-4DFB-BF6F-0A33B24F727F}" presName="negativeSpace" presStyleCnt="0"/>
      <dgm:spPr/>
    </dgm:pt>
    <dgm:pt modelId="{D5B68EDE-C311-4160-A40B-588DD4F29CAF}" type="pres">
      <dgm:prSet presAssocID="{F0CA0CFE-9A65-4DFB-BF6F-0A33B24F727F}" presName="childText" presStyleLbl="conFgAcc1" presStyleIdx="6" presStyleCnt="8">
        <dgm:presLayoutVars>
          <dgm:bulletEnabled val="1"/>
        </dgm:presLayoutVars>
      </dgm:prSet>
      <dgm:spPr/>
    </dgm:pt>
    <dgm:pt modelId="{F87B4000-613A-498F-B4A0-3DC64255B47F}" type="pres">
      <dgm:prSet presAssocID="{92666C34-3BED-415B-B96E-EA51849954A1}" presName="spaceBetweenRectangles" presStyleCnt="0"/>
      <dgm:spPr/>
    </dgm:pt>
    <dgm:pt modelId="{F77F9F48-B878-4695-9B75-010C18A25E0C}" type="pres">
      <dgm:prSet presAssocID="{CD63EF60-5ADE-4B4C-B13D-60135209C6B5}" presName="parentLin" presStyleCnt="0"/>
      <dgm:spPr/>
    </dgm:pt>
    <dgm:pt modelId="{11B58864-8301-4FA4-A002-1647049485B3}" type="pres">
      <dgm:prSet presAssocID="{CD63EF60-5ADE-4B4C-B13D-60135209C6B5}" presName="parentLeftMargin" presStyleLbl="node1" presStyleIdx="6" presStyleCnt="8"/>
      <dgm:spPr/>
    </dgm:pt>
    <dgm:pt modelId="{663573E6-C733-4C41-BC34-33B8BA6A4E98}" type="pres">
      <dgm:prSet presAssocID="{CD63EF60-5ADE-4B4C-B13D-60135209C6B5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4AACCF8C-C921-458D-B0E8-1D53ED864148}" type="pres">
      <dgm:prSet presAssocID="{CD63EF60-5ADE-4B4C-B13D-60135209C6B5}" presName="negativeSpace" presStyleCnt="0"/>
      <dgm:spPr/>
    </dgm:pt>
    <dgm:pt modelId="{B26524B9-1225-4A5A-84F4-52C1D7AD5C4C}" type="pres">
      <dgm:prSet presAssocID="{CD63EF60-5ADE-4B4C-B13D-60135209C6B5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E24C8807-55F4-44C7-8DD1-5A8E2389BF2E}" type="presOf" srcId="{D8587064-7BB4-4236-9B20-C99F951AA6D0}" destId="{1AD53EB3-7F69-4D83-837C-CCC8B03F42F7}" srcOrd="1" destOrd="0" presId="urn:microsoft.com/office/officeart/2005/8/layout/list1"/>
    <dgm:cxn modelId="{4CB5E60B-F9E4-4E31-963B-A0CFA12FAD60}" type="presOf" srcId="{C4592ECD-1415-4BA4-B0E5-3C6710A8CC90}" destId="{3A0C3CCC-03C7-432C-A3C2-00682DF5F875}" srcOrd="1" destOrd="0" presId="urn:microsoft.com/office/officeart/2005/8/layout/list1"/>
    <dgm:cxn modelId="{8D78EB18-4DA3-4E7B-81EF-DC5F59EA5356}" srcId="{7E1DAE7E-5E45-4729-A5A4-1EA6A54A8553}" destId="{D8587064-7BB4-4236-9B20-C99F951AA6D0}" srcOrd="1" destOrd="0" parTransId="{50A5C139-BCA0-49AA-8638-AC257006A901}" sibTransId="{B26904E8-2D84-478E-812C-E9C217CE4496}"/>
    <dgm:cxn modelId="{EFF2B01D-90B8-4BB6-9F70-EB62DA271006}" srcId="{7E1DAE7E-5E45-4729-A5A4-1EA6A54A8553}" destId="{3C112C4B-C285-4C99-924A-BA5642B35294}" srcOrd="3" destOrd="0" parTransId="{DFEEA9BC-B3E9-481A-B96B-C07797FEC988}" sibTransId="{B8B5BBB6-4496-4DF7-B581-9BDE5F8C8CD5}"/>
    <dgm:cxn modelId="{C7F9F822-0D40-4695-B479-4F09C4FE6B48}" type="presOf" srcId="{CD63EF60-5ADE-4B4C-B13D-60135209C6B5}" destId="{663573E6-C733-4C41-BC34-33B8BA6A4E98}" srcOrd="1" destOrd="0" presId="urn:microsoft.com/office/officeart/2005/8/layout/list1"/>
    <dgm:cxn modelId="{4A2ABA29-43D6-411B-A9CB-613AFE133950}" type="presOf" srcId="{3BC928A9-07BF-4BA5-87B9-D2F7C18E4408}" destId="{A2E6D3C3-2723-4BB1-8449-1A2C35CF4CCA}" srcOrd="1" destOrd="0" presId="urn:microsoft.com/office/officeart/2005/8/layout/list1"/>
    <dgm:cxn modelId="{BE1FD629-B568-4FB3-886A-B9C1FBE2057D}" type="presOf" srcId="{F0CA0CFE-9A65-4DFB-BF6F-0A33B24F727F}" destId="{E33548B9-A56E-469F-9F8D-A7D304B03224}" srcOrd="0" destOrd="0" presId="urn:microsoft.com/office/officeart/2005/8/layout/list1"/>
    <dgm:cxn modelId="{A308062F-55E2-4DF8-B346-AFFCF1527AFA}" type="presOf" srcId="{3C112C4B-C285-4C99-924A-BA5642B35294}" destId="{AECA3ED3-1A8F-42C6-A109-55EFFF212250}" srcOrd="0" destOrd="0" presId="urn:microsoft.com/office/officeart/2005/8/layout/list1"/>
    <dgm:cxn modelId="{47E6DB3B-24A6-4932-B00F-B9FA4A76374F}" srcId="{7E1DAE7E-5E45-4729-A5A4-1EA6A54A8553}" destId="{4F83746A-D487-4139-9DF4-5E0425A12FD4}" srcOrd="2" destOrd="0" parTransId="{5F264491-2EE5-4479-A3DD-0A920E5994F7}" sibTransId="{BD7E2011-DB8F-40DC-842A-C7D29DDBC9D9}"/>
    <dgm:cxn modelId="{502D333D-72A2-4392-9631-6EEF313FA39C}" type="presOf" srcId="{DB47CDC4-E088-43E9-A8D1-5E3C10225415}" destId="{864FC5D2-C424-4AF8-8C7F-C45A89AB2E72}" srcOrd="1" destOrd="0" presId="urn:microsoft.com/office/officeart/2005/8/layout/list1"/>
    <dgm:cxn modelId="{10AF6844-1A13-4792-9B8F-AFAB2374D1CB}" type="presOf" srcId="{4F83746A-D487-4139-9DF4-5E0425A12FD4}" destId="{5461BC3F-A0EF-486F-AEEE-A151110FF41B}" srcOrd="1" destOrd="0" presId="urn:microsoft.com/office/officeart/2005/8/layout/list1"/>
    <dgm:cxn modelId="{28AFC245-0EB4-4CBD-9A40-43B85D6DC622}" type="presOf" srcId="{F0CA0CFE-9A65-4DFB-BF6F-0A33B24F727F}" destId="{67E61504-0EE6-4E7B-8D13-CFE9CDD32E19}" srcOrd="1" destOrd="0" presId="urn:microsoft.com/office/officeart/2005/8/layout/list1"/>
    <dgm:cxn modelId="{AC12B589-56F5-4C7B-8F15-A7B9957ED1FA}" srcId="{7E1DAE7E-5E45-4729-A5A4-1EA6A54A8553}" destId="{3BC928A9-07BF-4BA5-87B9-D2F7C18E4408}" srcOrd="5" destOrd="0" parTransId="{5E9FCDAF-0122-4A34-859E-D00B262CDCBE}" sibTransId="{7E765914-2B7A-4023-B437-5A3487FB180A}"/>
    <dgm:cxn modelId="{1F695E8B-033D-44D0-B6A1-EAF0A9E77967}" type="presOf" srcId="{3C112C4B-C285-4C99-924A-BA5642B35294}" destId="{BF62FC93-1BF0-4231-89BC-12BFD19379E1}" srcOrd="1" destOrd="0" presId="urn:microsoft.com/office/officeart/2005/8/layout/list1"/>
    <dgm:cxn modelId="{99BE0D9E-0F52-4F6F-ADD0-14E7ABC7DCFA}" srcId="{7E1DAE7E-5E45-4729-A5A4-1EA6A54A8553}" destId="{F0CA0CFE-9A65-4DFB-BF6F-0A33B24F727F}" srcOrd="6" destOrd="0" parTransId="{CF04C4D6-A1BA-494F-AD46-F0CE077BB0D6}" sibTransId="{92666C34-3BED-415B-B96E-EA51849954A1}"/>
    <dgm:cxn modelId="{998C9EA5-FEFB-4BF2-8A72-854EA7ED445D}" srcId="{7E1DAE7E-5E45-4729-A5A4-1EA6A54A8553}" destId="{DB47CDC4-E088-43E9-A8D1-5E3C10225415}" srcOrd="0" destOrd="0" parTransId="{A398DF4C-AB70-45C4-8A12-060D536C1F73}" sibTransId="{D221A58B-25BC-49A8-9C65-59B420636723}"/>
    <dgm:cxn modelId="{23C6F6B0-AEC2-4099-8E6A-E449B36AC5DB}" type="presOf" srcId="{DB47CDC4-E088-43E9-A8D1-5E3C10225415}" destId="{99771C7E-9CA9-4C65-91C8-7C5F7343EC35}" srcOrd="0" destOrd="0" presId="urn:microsoft.com/office/officeart/2005/8/layout/list1"/>
    <dgm:cxn modelId="{CAB489C3-1FAC-48BB-9B7B-F9743C184396}" type="presOf" srcId="{D8587064-7BB4-4236-9B20-C99F951AA6D0}" destId="{493AED88-3227-4250-B240-EB89F74606DA}" srcOrd="0" destOrd="0" presId="urn:microsoft.com/office/officeart/2005/8/layout/list1"/>
    <dgm:cxn modelId="{D690A8D1-4E99-4AD9-9DA9-F7EECFAD2616}" srcId="{7E1DAE7E-5E45-4729-A5A4-1EA6A54A8553}" destId="{C4592ECD-1415-4BA4-B0E5-3C6710A8CC90}" srcOrd="4" destOrd="0" parTransId="{808C61CE-2AFA-463B-8447-DDB492B9F5F6}" sibTransId="{297E47DB-7E3A-44E7-AC1D-E5FA3D40284C}"/>
    <dgm:cxn modelId="{8EBB71DA-23DC-47A4-A69F-961ECC007322}" type="presOf" srcId="{7E1DAE7E-5E45-4729-A5A4-1EA6A54A8553}" destId="{85E2B4D1-C8CD-4183-82BF-CC06CEEAE1FA}" srcOrd="0" destOrd="0" presId="urn:microsoft.com/office/officeart/2005/8/layout/list1"/>
    <dgm:cxn modelId="{D48DFCDC-5E13-4ABA-8D22-FA34CE7DE98B}" srcId="{7E1DAE7E-5E45-4729-A5A4-1EA6A54A8553}" destId="{CD63EF60-5ADE-4B4C-B13D-60135209C6B5}" srcOrd="7" destOrd="0" parTransId="{BC7B4E1C-4C6F-4409-9C7B-6CD5B98ADE8E}" sibTransId="{9CA3301E-067C-4871-94C4-AD8C79C233E2}"/>
    <dgm:cxn modelId="{AE10D8E2-9349-4B6D-B826-DFCE775A8F0F}" type="presOf" srcId="{CD63EF60-5ADE-4B4C-B13D-60135209C6B5}" destId="{11B58864-8301-4FA4-A002-1647049485B3}" srcOrd="0" destOrd="0" presId="urn:microsoft.com/office/officeart/2005/8/layout/list1"/>
    <dgm:cxn modelId="{6709E9E9-9845-43FE-9772-61D9DF77585C}" type="presOf" srcId="{4F83746A-D487-4139-9DF4-5E0425A12FD4}" destId="{5F00FCA4-9227-4382-873B-2BEE7A4FEAFF}" srcOrd="0" destOrd="0" presId="urn:microsoft.com/office/officeart/2005/8/layout/list1"/>
    <dgm:cxn modelId="{BBC95DF0-7A05-4014-AC06-347A1B10CF8A}" type="presOf" srcId="{3BC928A9-07BF-4BA5-87B9-D2F7C18E4408}" destId="{61D4BBB1-3AEC-4523-A659-CE5D1A704258}" srcOrd="0" destOrd="0" presId="urn:microsoft.com/office/officeart/2005/8/layout/list1"/>
    <dgm:cxn modelId="{792883F9-0BAA-4271-902E-01316070393C}" type="presOf" srcId="{C4592ECD-1415-4BA4-B0E5-3C6710A8CC90}" destId="{F3D9EE80-2808-4CB0-805A-7E1CFB1D5573}" srcOrd="0" destOrd="0" presId="urn:microsoft.com/office/officeart/2005/8/layout/list1"/>
    <dgm:cxn modelId="{77D80923-BE64-4AE1-ADF5-B8D31E22D7B0}" type="presParOf" srcId="{85E2B4D1-C8CD-4183-82BF-CC06CEEAE1FA}" destId="{5553EA2E-B26D-4034-A28F-14FFA4EC7063}" srcOrd="0" destOrd="0" presId="urn:microsoft.com/office/officeart/2005/8/layout/list1"/>
    <dgm:cxn modelId="{79F33B18-5333-40AA-A59D-EFBEB18A3893}" type="presParOf" srcId="{5553EA2E-B26D-4034-A28F-14FFA4EC7063}" destId="{99771C7E-9CA9-4C65-91C8-7C5F7343EC35}" srcOrd="0" destOrd="0" presId="urn:microsoft.com/office/officeart/2005/8/layout/list1"/>
    <dgm:cxn modelId="{C759C8E7-0F78-4AD2-8847-B43665BE8710}" type="presParOf" srcId="{5553EA2E-B26D-4034-A28F-14FFA4EC7063}" destId="{864FC5D2-C424-4AF8-8C7F-C45A89AB2E72}" srcOrd="1" destOrd="0" presId="urn:microsoft.com/office/officeart/2005/8/layout/list1"/>
    <dgm:cxn modelId="{F6AAC135-C215-47DA-865D-1A9652D2BA4F}" type="presParOf" srcId="{85E2B4D1-C8CD-4183-82BF-CC06CEEAE1FA}" destId="{59E293E9-E74E-43EF-AF8C-29BB316EFBDF}" srcOrd="1" destOrd="0" presId="urn:microsoft.com/office/officeart/2005/8/layout/list1"/>
    <dgm:cxn modelId="{18A587BA-622B-4FE3-9CE0-AE0106D6A932}" type="presParOf" srcId="{85E2B4D1-C8CD-4183-82BF-CC06CEEAE1FA}" destId="{D118F6E5-A7E4-4467-B1C0-72C0CF05CCAE}" srcOrd="2" destOrd="0" presId="urn:microsoft.com/office/officeart/2005/8/layout/list1"/>
    <dgm:cxn modelId="{2ACEE2BE-397E-4901-915C-C27F823761F9}" type="presParOf" srcId="{85E2B4D1-C8CD-4183-82BF-CC06CEEAE1FA}" destId="{85450A8D-E849-4861-B69C-26D408DB9354}" srcOrd="3" destOrd="0" presId="urn:microsoft.com/office/officeart/2005/8/layout/list1"/>
    <dgm:cxn modelId="{F9DDB193-3BC5-4712-B986-00B1BE5C68AD}" type="presParOf" srcId="{85E2B4D1-C8CD-4183-82BF-CC06CEEAE1FA}" destId="{1E2DC14C-2F5B-49A4-AF75-C192CB534A57}" srcOrd="4" destOrd="0" presId="urn:microsoft.com/office/officeart/2005/8/layout/list1"/>
    <dgm:cxn modelId="{D1DC7C08-8366-4410-8EBF-A674FB298666}" type="presParOf" srcId="{1E2DC14C-2F5B-49A4-AF75-C192CB534A57}" destId="{493AED88-3227-4250-B240-EB89F74606DA}" srcOrd="0" destOrd="0" presId="urn:microsoft.com/office/officeart/2005/8/layout/list1"/>
    <dgm:cxn modelId="{BB4D1237-4959-4D39-8F03-4D6363AAF852}" type="presParOf" srcId="{1E2DC14C-2F5B-49A4-AF75-C192CB534A57}" destId="{1AD53EB3-7F69-4D83-837C-CCC8B03F42F7}" srcOrd="1" destOrd="0" presId="urn:microsoft.com/office/officeart/2005/8/layout/list1"/>
    <dgm:cxn modelId="{74C33A8E-D762-4EF9-9E4D-CD602DC6159F}" type="presParOf" srcId="{85E2B4D1-C8CD-4183-82BF-CC06CEEAE1FA}" destId="{3B1EE8D2-37D0-46B1-8FBC-A2CEA4EC3FA1}" srcOrd="5" destOrd="0" presId="urn:microsoft.com/office/officeart/2005/8/layout/list1"/>
    <dgm:cxn modelId="{250BEDC1-0E9D-4294-9EF4-7363CB4A086A}" type="presParOf" srcId="{85E2B4D1-C8CD-4183-82BF-CC06CEEAE1FA}" destId="{8A6FCDB3-C86D-4578-B2F0-FEA0D4169F42}" srcOrd="6" destOrd="0" presId="urn:microsoft.com/office/officeart/2005/8/layout/list1"/>
    <dgm:cxn modelId="{82DE4A2C-A2FB-43B7-8249-2534EC4A46AF}" type="presParOf" srcId="{85E2B4D1-C8CD-4183-82BF-CC06CEEAE1FA}" destId="{445BE47A-B878-4AC2-872A-1EAEB38717E0}" srcOrd="7" destOrd="0" presId="urn:microsoft.com/office/officeart/2005/8/layout/list1"/>
    <dgm:cxn modelId="{3BD61F84-5882-4433-AB95-919C3CE621FB}" type="presParOf" srcId="{85E2B4D1-C8CD-4183-82BF-CC06CEEAE1FA}" destId="{BDB09EDD-36A1-4EEB-8F5D-AC29F311126D}" srcOrd="8" destOrd="0" presId="urn:microsoft.com/office/officeart/2005/8/layout/list1"/>
    <dgm:cxn modelId="{5BFD2CB3-129C-4DAF-8A70-33AA99CFD732}" type="presParOf" srcId="{BDB09EDD-36A1-4EEB-8F5D-AC29F311126D}" destId="{5F00FCA4-9227-4382-873B-2BEE7A4FEAFF}" srcOrd="0" destOrd="0" presId="urn:microsoft.com/office/officeart/2005/8/layout/list1"/>
    <dgm:cxn modelId="{5C81E26B-57DC-48B9-B0D6-B4EDC419A270}" type="presParOf" srcId="{BDB09EDD-36A1-4EEB-8F5D-AC29F311126D}" destId="{5461BC3F-A0EF-486F-AEEE-A151110FF41B}" srcOrd="1" destOrd="0" presId="urn:microsoft.com/office/officeart/2005/8/layout/list1"/>
    <dgm:cxn modelId="{756E9A8D-525A-4754-B7A9-E2D12CA66A42}" type="presParOf" srcId="{85E2B4D1-C8CD-4183-82BF-CC06CEEAE1FA}" destId="{9B2D6953-97E1-42FC-BEDE-F265CA1CB00A}" srcOrd="9" destOrd="0" presId="urn:microsoft.com/office/officeart/2005/8/layout/list1"/>
    <dgm:cxn modelId="{21B207CB-3F48-4486-8C37-7FCE8A9D6047}" type="presParOf" srcId="{85E2B4D1-C8CD-4183-82BF-CC06CEEAE1FA}" destId="{AC387386-1B34-481D-9187-04ED8232C90D}" srcOrd="10" destOrd="0" presId="urn:microsoft.com/office/officeart/2005/8/layout/list1"/>
    <dgm:cxn modelId="{D589E220-74BE-400F-A0AB-5C371B149785}" type="presParOf" srcId="{85E2B4D1-C8CD-4183-82BF-CC06CEEAE1FA}" destId="{FA3A047C-01F5-4E8E-8125-CD3A7DECE718}" srcOrd="11" destOrd="0" presId="urn:microsoft.com/office/officeart/2005/8/layout/list1"/>
    <dgm:cxn modelId="{7D8725EA-C304-45A0-8825-F68E256D7E5D}" type="presParOf" srcId="{85E2B4D1-C8CD-4183-82BF-CC06CEEAE1FA}" destId="{5E903DA2-6084-4214-90F8-3124B53D1274}" srcOrd="12" destOrd="0" presId="urn:microsoft.com/office/officeart/2005/8/layout/list1"/>
    <dgm:cxn modelId="{1EECE7D2-4376-4C06-ACD6-13D092AF7FD8}" type="presParOf" srcId="{5E903DA2-6084-4214-90F8-3124B53D1274}" destId="{AECA3ED3-1A8F-42C6-A109-55EFFF212250}" srcOrd="0" destOrd="0" presId="urn:microsoft.com/office/officeart/2005/8/layout/list1"/>
    <dgm:cxn modelId="{6D3A641F-B008-4FD8-A7CD-9F7677809851}" type="presParOf" srcId="{5E903DA2-6084-4214-90F8-3124B53D1274}" destId="{BF62FC93-1BF0-4231-89BC-12BFD19379E1}" srcOrd="1" destOrd="0" presId="urn:microsoft.com/office/officeart/2005/8/layout/list1"/>
    <dgm:cxn modelId="{3CB51363-ED3B-4F88-83CF-6D252BC0E2B4}" type="presParOf" srcId="{85E2B4D1-C8CD-4183-82BF-CC06CEEAE1FA}" destId="{A326DCA1-759D-4697-A162-36AB74BB7E13}" srcOrd="13" destOrd="0" presId="urn:microsoft.com/office/officeart/2005/8/layout/list1"/>
    <dgm:cxn modelId="{EA08CC19-2783-4F2D-8D93-4A1BFF420C98}" type="presParOf" srcId="{85E2B4D1-C8CD-4183-82BF-CC06CEEAE1FA}" destId="{99314A4A-09DC-458D-B9C2-E399EDC28FE1}" srcOrd="14" destOrd="0" presId="urn:microsoft.com/office/officeart/2005/8/layout/list1"/>
    <dgm:cxn modelId="{57AEF1FB-6560-4A04-B5BA-37A0515E0CFE}" type="presParOf" srcId="{85E2B4D1-C8CD-4183-82BF-CC06CEEAE1FA}" destId="{1652C79B-E53D-478C-AF45-BC95315B103F}" srcOrd="15" destOrd="0" presId="urn:microsoft.com/office/officeart/2005/8/layout/list1"/>
    <dgm:cxn modelId="{10A19972-83F3-418B-9A38-1F2A01F00BDF}" type="presParOf" srcId="{85E2B4D1-C8CD-4183-82BF-CC06CEEAE1FA}" destId="{F491ADB3-F2DE-463A-9F57-7EE1942B6771}" srcOrd="16" destOrd="0" presId="urn:microsoft.com/office/officeart/2005/8/layout/list1"/>
    <dgm:cxn modelId="{5AA45FCC-818C-441D-A0BA-4C08B6236B72}" type="presParOf" srcId="{F491ADB3-F2DE-463A-9F57-7EE1942B6771}" destId="{F3D9EE80-2808-4CB0-805A-7E1CFB1D5573}" srcOrd="0" destOrd="0" presId="urn:microsoft.com/office/officeart/2005/8/layout/list1"/>
    <dgm:cxn modelId="{9D42E687-DE7D-4A59-A866-42D3F6825D8E}" type="presParOf" srcId="{F491ADB3-F2DE-463A-9F57-7EE1942B6771}" destId="{3A0C3CCC-03C7-432C-A3C2-00682DF5F875}" srcOrd="1" destOrd="0" presId="urn:microsoft.com/office/officeart/2005/8/layout/list1"/>
    <dgm:cxn modelId="{6C4DA6A8-658F-4F6F-A07F-A524AE932766}" type="presParOf" srcId="{85E2B4D1-C8CD-4183-82BF-CC06CEEAE1FA}" destId="{0BA67F46-8E74-458C-AF00-CB2F34DE3FBB}" srcOrd="17" destOrd="0" presId="urn:microsoft.com/office/officeart/2005/8/layout/list1"/>
    <dgm:cxn modelId="{D867BD1C-3D27-4DEC-AAC0-7381DBF4151C}" type="presParOf" srcId="{85E2B4D1-C8CD-4183-82BF-CC06CEEAE1FA}" destId="{972BC2EE-6EE3-4B19-916E-3A74AFD8F907}" srcOrd="18" destOrd="0" presId="urn:microsoft.com/office/officeart/2005/8/layout/list1"/>
    <dgm:cxn modelId="{7F394DBD-2278-413A-BD17-3F1F37FC2A06}" type="presParOf" srcId="{85E2B4D1-C8CD-4183-82BF-CC06CEEAE1FA}" destId="{2619EF0B-EE4C-41FB-952E-76C8B8F311FB}" srcOrd="19" destOrd="0" presId="urn:microsoft.com/office/officeart/2005/8/layout/list1"/>
    <dgm:cxn modelId="{D2764753-5F16-474A-B3CD-4FDCD13118B9}" type="presParOf" srcId="{85E2B4D1-C8CD-4183-82BF-CC06CEEAE1FA}" destId="{E75F54B1-46A6-486B-A3CC-38DE45958AA0}" srcOrd="20" destOrd="0" presId="urn:microsoft.com/office/officeart/2005/8/layout/list1"/>
    <dgm:cxn modelId="{15A51F8A-2474-4968-8F4F-52E9B805D83D}" type="presParOf" srcId="{E75F54B1-46A6-486B-A3CC-38DE45958AA0}" destId="{61D4BBB1-3AEC-4523-A659-CE5D1A704258}" srcOrd="0" destOrd="0" presId="urn:microsoft.com/office/officeart/2005/8/layout/list1"/>
    <dgm:cxn modelId="{2EE999D0-B83E-42CD-B69E-F098C41071E0}" type="presParOf" srcId="{E75F54B1-46A6-486B-A3CC-38DE45958AA0}" destId="{A2E6D3C3-2723-4BB1-8449-1A2C35CF4CCA}" srcOrd="1" destOrd="0" presId="urn:microsoft.com/office/officeart/2005/8/layout/list1"/>
    <dgm:cxn modelId="{551CD1EA-98AD-4D11-AEC2-578C22948D4F}" type="presParOf" srcId="{85E2B4D1-C8CD-4183-82BF-CC06CEEAE1FA}" destId="{2F7D5A2A-8BA7-4026-8119-497A05CC75A1}" srcOrd="21" destOrd="0" presId="urn:microsoft.com/office/officeart/2005/8/layout/list1"/>
    <dgm:cxn modelId="{E2F0F393-306F-416D-872C-E4F8E1A8A182}" type="presParOf" srcId="{85E2B4D1-C8CD-4183-82BF-CC06CEEAE1FA}" destId="{099C3B78-7FA0-49F3-959E-441FE8375B41}" srcOrd="22" destOrd="0" presId="urn:microsoft.com/office/officeart/2005/8/layout/list1"/>
    <dgm:cxn modelId="{C8E59CC7-8F6C-4C36-98AB-25E941918496}" type="presParOf" srcId="{85E2B4D1-C8CD-4183-82BF-CC06CEEAE1FA}" destId="{A763B7BB-469A-4D5D-82B7-C84B798E3F5C}" srcOrd="23" destOrd="0" presId="urn:microsoft.com/office/officeart/2005/8/layout/list1"/>
    <dgm:cxn modelId="{6EE52F9F-DC0F-4E89-8D2B-C3CCFEB7871D}" type="presParOf" srcId="{85E2B4D1-C8CD-4183-82BF-CC06CEEAE1FA}" destId="{6B3CFED7-E75E-423A-9CD0-CBDC590904DC}" srcOrd="24" destOrd="0" presId="urn:microsoft.com/office/officeart/2005/8/layout/list1"/>
    <dgm:cxn modelId="{7D1B5553-5476-440D-9372-9A59A4B3A62F}" type="presParOf" srcId="{6B3CFED7-E75E-423A-9CD0-CBDC590904DC}" destId="{E33548B9-A56E-469F-9F8D-A7D304B03224}" srcOrd="0" destOrd="0" presId="urn:microsoft.com/office/officeart/2005/8/layout/list1"/>
    <dgm:cxn modelId="{3014FAF4-3B5C-4928-B2FB-A844B1B54AD5}" type="presParOf" srcId="{6B3CFED7-E75E-423A-9CD0-CBDC590904DC}" destId="{67E61504-0EE6-4E7B-8D13-CFE9CDD32E19}" srcOrd="1" destOrd="0" presId="urn:microsoft.com/office/officeart/2005/8/layout/list1"/>
    <dgm:cxn modelId="{04987AE0-977B-4CDB-9ED2-574877A078C1}" type="presParOf" srcId="{85E2B4D1-C8CD-4183-82BF-CC06CEEAE1FA}" destId="{4FD1CE0A-C597-4D42-B222-215EE581B150}" srcOrd="25" destOrd="0" presId="urn:microsoft.com/office/officeart/2005/8/layout/list1"/>
    <dgm:cxn modelId="{59C516A1-9345-4DD3-B956-11AD44D596BE}" type="presParOf" srcId="{85E2B4D1-C8CD-4183-82BF-CC06CEEAE1FA}" destId="{D5B68EDE-C311-4160-A40B-588DD4F29CAF}" srcOrd="26" destOrd="0" presId="urn:microsoft.com/office/officeart/2005/8/layout/list1"/>
    <dgm:cxn modelId="{D91A46EB-FECF-49C6-9769-F35F90719066}" type="presParOf" srcId="{85E2B4D1-C8CD-4183-82BF-CC06CEEAE1FA}" destId="{F87B4000-613A-498F-B4A0-3DC64255B47F}" srcOrd="27" destOrd="0" presId="urn:microsoft.com/office/officeart/2005/8/layout/list1"/>
    <dgm:cxn modelId="{E970AE65-BE61-4A71-8297-D99AAA41BB1E}" type="presParOf" srcId="{85E2B4D1-C8CD-4183-82BF-CC06CEEAE1FA}" destId="{F77F9F48-B878-4695-9B75-010C18A25E0C}" srcOrd="28" destOrd="0" presId="urn:microsoft.com/office/officeart/2005/8/layout/list1"/>
    <dgm:cxn modelId="{A6DC63C9-D2AA-441B-A909-EDB7A8CC2A1D}" type="presParOf" srcId="{F77F9F48-B878-4695-9B75-010C18A25E0C}" destId="{11B58864-8301-4FA4-A002-1647049485B3}" srcOrd="0" destOrd="0" presId="urn:microsoft.com/office/officeart/2005/8/layout/list1"/>
    <dgm:cxn modelId="{944C5C17-039A-45ED-B974-A32CF8A46866}" type="presParOf" srcId="{F77F9F48-B878-4695-9B75-010C18A25E0C}" destId="{663573E6-C733-4C41-BC34-33B8BA6A4E98}" srcOrd="1" destOrd="0" presId="urn:microsoft.com/office/officeart/2005/8/layout/list1"/>
    <dgm:cxn modelId="{402ED02F-D08B-44B7-834E-DF8FF7BB8081}" type="presParOf" srcId="{85E2B4D1-C8CD-4183-82BF-CC06CEEAE1FA}" destId="{4AACCF8C-C921-458D-B0E8-1D53ED864148}" srcOrd="29" destOrd="0" presId="urn:microsoft.com/office/officeart/2005/8/layout/list1"/>
    <dgm:cxn modelId="{4A11812F-A50C-40C2-B25D-F4DC14A91DC4}" type="presParOf" srcId="{85E2B4D1-C8CD-4183-82BF-CC06CEEAE1FA}" destId="{B26524B9-1225-4A5A-84F4-52C1D7AD5C4C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1DAE7E-5E45-4729-A5A4-1EA6A54A8553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B47CDC4-E088-43E9-A8D1-5E3C10225415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Постановка задачи ценообразования</a:t>
          </a:r>
        </a:p>
      </dgm:t>
    </dgm:pt>
    <dgm:pt modelId="{A398DF4C-AB70-45C4-8A12-060D536C1F73}" type="parTrans" cxnId="{998C9EA5-FEFB-4BF2-8A72-854EA7ED445D}">
      <dgm:prSet/>
      <dgm:spPr/>
      <dgm:t>
        <a:bodyPr/>
        <a:lstStyle/>
        <a:p>
          <a:endParaRPr lang="ru-RU"/>
        </a:p>
      </dgm:t>
    </dgm:pt>
    <dgm:pt modelId="{D221A58B-25BC-49A8-9C65-59B420636723}" type="sibTrans" cxnId="{998C9EA5-FEFB-4BF2-8A72-854EA7ED445D}">
      <dgm:prSet/>
      <dgm:spPr/>
      <dgm:t>
        <a:bodyPr/>
        <a:lstStyle/>
        <a:p>
          <a:endParaRPr lang="ru-RU"/>
        </a:p>
      </dgm:t>
    </dgm:pt>
    <dgm:pt modelId="{4F83746A-D487-4139-9DF4-5E0425A12FD4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Оценка издержек</a:t>
          </a:r>
        </a:p>
      </dgm:t>
    </dgm:pt>
    <dgm:pt modelId="{5F264491-2EE5-4479-A3DD-0A920E5994F7}" type="parTrans" cxnId="{47E6DB3B-24A6-4932-B00F-B9FA4A76374F}">
      <dgm:prSet/>
      <dgm:spPr/>
      <dgm:t>
        <a:bodyPr/>
        <a:lstStyle/>
        <a:p>
          <a:endParaRPr lang="ru-RU"/>
        </a:p>
      </dgm:t>
    </dgm:pt>
    <dgm:pt modelId="{BD7E2011-DB8F-40DC-842A-C7D29DDBC9D9}" type="sibTrans" cxnId="{47E6DB3B-24A6-4932-B00F-B9FA4A76374F}">
      <dgm:prSet/>
      <dgm:spPr/>
      <dgm:t>
        <a:bodyPr/>
        <a:lstStyle/>
        <a:p>
          <a:endParaRPr lang="ru-RU"/>
        </a:p>
      </dgm:t>
    </dgm:pt>
    <dgm:pt modelId="{C4592ECD-1415-4BA4-B0E5-3C6710A8CC90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Выбор метода ценообразования</a:t>
          </a:r>
        </a:p>
      </dgm:t>
    </dgm:pt>
    <dgm:pt modelId="{808C61CE-2AFA-463B-8447-DDB492B9F5F6}" type="parTrans" cxnId="{D690A8D1-4E99-4AD9-9DA9-F7EECFAD2616}">
      <dgm:prSet/>
      <dgm:spPr/>
      <dgm:t>
        <a:bodyPr/>
        <a:lstStyle/>
        <a:p>
          <a:endParaRPr lang="ru-RU"/>
        </a:p>
      </dgm:t>
    </dgm:pt>
    <dgm:pt modelId="{297E47DB-7E3A-44E7-AC1D-E5FA3D40284C}" type="sibTrans" cxnId="{D690A8D1-4E99-4AD9-9DA9-F7EECFAD2616}">
      <dgm:prSet/>
      <dgm:spPr/>
      <dgm:t>
        <a:bodyPr/>
        <a:lstStyle/>
        <a:p>
          <a:endParaRPr lang="ru-RU"/>
        </a:p>
      </dgm:t>
    </dgm:pt>
    <dgm:pt modelId="{D8587064-7BB4-4236-9B20-C99F951AA6D0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Определение спроса</a:t>
          </a:r>
        </a:p>
      </dgm:t>
    </dgm:pt>
    <dgm:pt modelId="{50A5C139-BCA0-49AA-8638-AC257006A901}" type="parTrans" cxnId="{8D78EB18-4DA3-4E7B-81EF-DC5F59EA5356}">
      <dgm:prSet/>
      <dgm:spPr/>
      <dgm:t>
        <a:bodyPr/>
        <a:lstStyle/>
        <a:p>
          <a:endParaRPr lang="ru-RU"/>
        </a:p>
      </dgm:t>
    </dgm:pt>
    <dgm:pt modelId="{B26904E8-2D84-478E-812C-E9C217CE4496}" type="sibTrans" cxnId="{8D78EB18-4DA3-4E7B-81EF-DC5F59EA5356}">
      <dgm:prSet/>
      <dgm:spPr/>
      <dgm:t>
        <a:bodyPr/>
        <a:lstStyle/>
        <a:p>
          <a:endParaRPr lang="ru-RU"/>
        </a:p>
      </dgm:t>
    </dgm:pt>
    <dgm:pt modelId="{3C112C4B-C285-4C99-924A-BA5642B35294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Анализ цен и предложений конкурентов</a:t>
          </a:r>
        </a:p>
      </dgm:t>
    </dgm:pt>
    <dgm:pt modelId="{DFEEA9BC-B3E9-481A-B96B-C07797FEC988}" type="parTrans" cxnId="{EFF2B01D-90B8-4BB6-9F70-EB62DA271006}">
      <dgm:prSet/>
      <dgm:spPr/>
      <dgm:t>
        <a:bodyPr/>
        <a:lstStyle/>
        <a:p>
          <a:endParaRPr lang="ru-RU"/>
        </a:p>
      </dgm:t>
    </dgm:pt>
    <dgm:pt modelId="{B8B5BBB6-4496-4DF7-B581-9BDE5F8C8CD5}" type="sibTrans" cxnId="{EFF2B01D-90B8-4BB6-9F70-EB62DA271006}">
      <dgm:prSet/>
      <dgm:spPr/>
      <dgm:t>
        <a:bodyPr/>
        <a:lstStyle/>
        <a:p>
          <a:endParaRPr lang="ru-RU"/>
        </a:p>
      </dgm:t>
    </dgm:pt>
    <dgm:pt modelId="{3BC928A9-07BF-4BA5-87B9-D2F7C18E4408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Установление окончательной цены</a:t>
          </a:r>
        </a:p>
      </dgm:t>
    </dgm:pt>
    <dgm:pt modelId="{5E9FCDAF-0122-4A34-859E-D00B262CDCBE}" type="parTrans" cxnId="{AC12B589-56F5-4C7B-8F15-A7B9957ED1FA}">
      <dgm:prSet/>
      <dgm:spPr/>
      <dgm:t>
        <a:bodyPr/>
        <a:lstStyle/>
        <a:p>
          <a:endParaRPr lang="ru-RU"/>
        </a:p>
      </dgm:t>
    </dgm:pt>
    <dgm:pt modelId="{7E765914-2B7A-4023-B437-5A3487FB180A}" type="sibTrans" cxnId="{AC12B589-56F5-4C7B-8F15-A7B9957ED1FA}">
      <dgm:prSet/>
      <dgm:spPr/>
      <dgm:t>
        <a:bodyPr/>
        <a:lstStyle/>
        <a:p>
          <a:endParaRPr lang="ru-RU"/>
        </a:p>
      </dgm:t>
    </dgm:pt>
    <dgm:pt modelId="{85E2B4D1-C8CD-4183-82BF-CC06CEEAE1FA}" type="pres">
      <dgm:prSet presAssocID="{7E1DAE7E-5E45-4729-A5A4-1EA6A54A8553}" presName="linear" presStyleCnt="0">
        <dgm:presLayoutVars>
          <dgm:dir/>
          <dgm:animLvl val="lvl"/>
          <dgm:resizeHandles val="exact"/>
        </dgm:presLayoutVars>
      </dgm:prSet>
      <dgm:spPr/>
    </dgm:pt>
    <dgm:pt modelId="{5553EA2E-B26D-4034-A28F-14FFA4EC7063}" type="pres">
      <dgm:prSet presAssocID="{DB47CDC4-E088-43E9-A8D1-5E3C10225415}" presName="parentLin" presStyleCnt="0"/>
      <dgm:spPr/>
    </dgm:pt>
    <dgm:pt modelId="{99771C7E-9CA9-4C65-91C8-7C5F7343EC35}" type="pres">
      <dgm:prSet presAssocID="{DB47CDC4-E088-43E9-A8D1-5E3C10225415}" presName="parentLeftMargin" presStyleLbl="node1" presStyleIdx="0" presStyleCnt="6"/>
      <dgm:spPr/>
    </dgm:pt>
    <dgm:pt modelId="{864FC5D2-C424-4AF8-8C7F-C45A89AB2E72}" type="pres">
      <dgm:prSet presAssocID="{DB47CDC4-E088-43E9-A8D1-5E3C10225415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59E293E9-E74E-43EF-AF8C-29BB316EFBDF}" type="pres">
      <dgm:prSet presAssocID="{DB47CDC4-E088-43E9-A8D1-5E3C10225415}" presName="negativeSpace" presStyleCnt="0"/>
      <dgm:spPr/>
    </dgm:pt>
    <dgm:pt modelId="{D118F6E5-A7E4-4467-B1C0-72C0CF05CCAE}" type="pres">
      <dgm:prSet presAssocID="{DB47CDC4-E088-43E9-A8D1-5E3C10225415}" presName="childText" presStyleLbl="conFgAcc1" presStyleIdx="0" presStyleCnt="6">
        <dgm:presLayoutVars>
          <dgm:bulletEnabled val="1"/>
        </dgm:presLayoutVars>
      </dgm:prSet>
      <dgm:spPr/>
    </dgm:pt>
    <dgm:pt modelId="{85450A8D-E849-4861-B69C-26D408DB9354}" type="pres">
      <dgm:prSet presAssocID="{D221A58B-25BC-49A8-9C65-59B420636723}" presName="spaceBetweenRectangles" presStyleCnt="0"/>
      <dgm:spPr/>
    </dgm:pt>
    <dgm:pt modelId="{1E2DC14C-2F5B-49A4-AF75-C192CB534A57}" type="pres">
      <dgm:prSet presAssocID="{D8587064-7BB4-4236-9B20-C99F951AA6D0}" presName="parentLin" presStyleCnt="0"/>
      <dgm:spPr/>
    </dgm:pt>
    <dgm:pt modelId="{493AED88-3227-4250-B240-EB89F74606DA}" type="pres">
      <dgm:prSet presAssocID="{D8587064-7BB4-4236-9B20-C99F951AA6D0}" presName="parentLeftMargin" presStyleLbl="node1" presStyleIdx="0" presStyleCnt="6"/>
      <dgm:spPr/>
    </dgm:pt>
    <dgm:pt modelId="{1AD53EB3-7F69-4D83-837C-CCC8B03F42F7}" type="pres">
      <dgm:prSet presAssocID="{D8587064-7BB4-4236-9B20-C99F951AA6D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B1EE8D2-37D0-46B1-8FBC-A2CEA4EC3FA1}" type="pres">
      <dgm:prSet presAssocID="{D8587064-7BB4-4236-9B20-C99F951AA6D0}" presName="negativeSpace" presStyleCnt="0"/>
      <dgm:spPr/>
    </dgm:pt>
    <dgm:pt modelId="{8A6FCDB3-C86D-4578-B2F0-FEA0D4169F42}" type="pres">
      <dgm:prSet presAssocID="{D8587064-7BB4-4236-9B20-C99F951AA6D0}" presName="childText" presStyleLbl="conFgAcc1" presStyleIdx="1" presStyleCnt="6">
        <dgm:presLayoutVars>
          <dgm:bulletEnabled val="1"/>
        </dgm:presLayoutVars>
      </dgm:prSet>
      <dgm:spPr/>
    </dgm:pt>
    <dgm:pt modelId="{445BE47A-B878-4AC2-872A-1EAEB38717E0}" type="pres">
      <dgm:prSet presAssocID="{B26904E8-2D84-478E-812C-E9C217CE4496}" presName="spaceBetweenRectangles" presStyleCnt="0"/>
      <dgm:spPr/>
    </dgm:pt>
    <dgm:pt modelId="{BDB09EDD-36A1-4EEB-8F5D-AC29F311126D}" type="pres">
      <dgm:prSet presAssocID="{4F83746A-D487-4139-9DF4-5E0425A12FD4}" presName="parentLin" presStyleCnt="0"/>
      <dgm:spPr/>
    </dgm:pt>
    <dgm:pt modelId="{5F00FCA4-9227-4382-873B-2BEE7A4FEAFF}" type="pres">
      <dgm:prSet presAssocID="{4F83746A-D487-4139-9DF4-5E0425A12FD4}" presName="parentLeftMargin" presStyleLbl="node1" presStyleIdx="1" presStyleCnt="6"/>
      <dgm:spPr/>
    </dgm:pt>
    <dgm:pt modelId="{5461BC3F-A0EF-486F-AEEE-A151110FF41B}" type="pres">
      <dgm:prSet presAssocID="{4F83746A-D487-4139-9DF4-5E0425A12FD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B2D6953-97E1-42FC-BEDE-F265CA1CB00A}" type="pres">
      <dgm:prSet presAssocID="{4F83746A-D487-4139-9DF4-5E0425A12FD4}" presName="negativeSpace" presStyleCnt="0"/>
      <dgm:spPr/>
    </dgm:pt>
    <dgm:pt modelId="{AC387386-1B34-481D-9187-04ED8232C90D}" type="pres">
      <dgm:prSet presAssocID="{4F83746A-D487-4139-9DF4-5E0425A12FD4}" presName="childText" presStyleLbl="conFgAcc1" presStyleIdx="2" presStyleCnt="6">
        <dgm:presLayoutVars>
          <dgm:bulletEnabled val="1"/>
        </dgm:presLayoutVars>
      </dgm:prSet>
      <dgm:spPr/>
    </dgm:pt>
    <dgm:pt modelId="{FA3A047C-01F5-4E8E-8125-CD3A7DECE718}" type="pres">
      <dgm:prSet presAssocID="{BD7E2011-DB8F-40DC-842A-C7D29DDBC9D9}" presName="spaceBetweenRectangles" presStyleCnt="0"/>
      <dgm:spPr/>
    </dgm:pt>
    <dgm:pt modelId="{5E903DA2-6084-4214-90F8-3124B53D1274}" type="pres">
      <dgm:prSet presAssocID="{3C112C4B-C285-4C99-924A-BA5642B35294}" presName="parentLin" presStyleCnt="0"/>
      <dgm:spPr/>
    </dgm:pt>
    <dgm:pt modelId="{AECA3ED3-1A8F-42C6-A109-55EFFF212250}" type="pres">
      <dgm:prSet presAssocID="{3C112C4B-C285-4C99-924A-BA5642B35294}" presName="parentLeftMargin" presStyleLbl="node1" presStyleIdx="2" presStyleCnt="6"/>
      <dgm:spPr/>
    </dgm:pt>
    <dgm:pt modelId="{BF62FC93-1BF0-4231-89BC-12BFD19379E1}" type="pres">
      <dgm:prSet presAssocID="{3C112C4B-C285-4C99-924A-BA5642B35294}" presName="parentText" presStyleLbl="node1" presStyleIdx="3" presStyleCnt="6" custLinFactNeighborY="2915">
        <dgm:presLayoutVars>
          <dgm:chMax val="0"/>
          <dgm:bulletEnabled val="1"/>
        </dgm:presLayoutVars>
      </dgm:prSet>
      <dgm:spPr/>
    </dgm:pt>
    <dgm:pt modelId="{A326DCA1-759D-4697-A162-36AB74BB7E13}" type="pres">
      <dgm:prSet presAssocID="{3C112C4B-C285-4C99-924A-BA5642B35294}" presName="negativeSpace" presStyleCnt="0"/>
      <dgm:spPr/>
    </dgm:pt>
    <dgm:pt modelId="{99314A4A-09DC-458D-B9C2-E399EDC28FE1}" type="pres">
      <dgm:prSet presAssocID="{3C112C4B-C285-4C99-924A-BA5642B35294}" presName="childText" presStyleLbl="conFgAcc1" presStyleIdx="3" presStyleCnt="6">
        <dgm:presLayoutVars>
          <dgm:bulletEnabled val="1"/>
        </dgm:presLayoutVars>
      </dgm:prSet>
      <dgm:spPr/>
    </dgm:pt>
    <dgm:pt modelId="{1652C79B-E53D-478C-AF45-BC95315B103F}" type="pres">
      <dgm:prSet presAssocID="{B8B5BBB6-4496-4DF7-B581-9BDE5F8C8CD5}" presName="spaceBetweenRectangles" presStyleCnt="0"/>
      <dgm:spPr/>
    </dgm:pt>
    <dgm:pt modelId="{F491ADB3-F2DE-463A-9F57-7EE1942B6771}" type="pres">
      <dgm:prSet presAssocID="{C4592ECD-1415-4BA4-B0E5-3C6710A8CC90}" presName="parentLin" presStyleCnt="0"/>
      <dgm:spPr/>
    </dgm:pt>
    <dgm:pt modelId="{F3D9EE80-2808-4CB0-805A-7E1CFB1D5573}" type="pres">
      <dgm:prSet presAssocID="{C4592ECD-1415-4BA4-B0E5-3C6710A8CC90}" presName="parentLeftMargin" presStyleLbl="node1" presStyleIdx="3" presStyleCnt="6"/>
      <dgm:spPr/>
    </dgm:pt>
    <dgm:pt modelId="{3A0C3CCC-03C7-432C-A3C2-00682DF5F875}" type="pres">
      <dgm:prSet presAssocID="{C4592ECD-1415-4BA4-B0E5-3C6710A8CC9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0BA67F46-8E74-458C-AF00-CB2F34DE3FBB}" type="pres">
      <dgm:prSet presAssocID="{C4592ECD-1415-4BA4-B0E5-3C6710A8CC90}" presName="negativeSpace" presStyleCnt="0"/>
      <dgm:spPr/>
    </dgm:pt>
    <dgm:pt modelId="{972BC2EE-6EE3-4B19-916E-3A74AFD8F907}" type="pres">
      <dgm:prSet presAssocID="{C4592ECD-1415-4BA4-B0E5-3C6710A8CC90}" presName="childText" presStyleLbl="conFgAcc1" presStyleIdx="4" presStyleCnt="6">
        <dgm:presLayoutVars>
          <dgm:bulletEnabled val="1"/>
        </dgm:presLayoutVars>
      </dgm:prSet>
      <dgm:spPr/>
    </dgm:pt>
    <dgm:pt modelId="{2619EF0B-EE4C-41FB-952E-76C8B8F311FB}" type="pres">
      <dgm:prSet presAssocID="{297E47DB-7E3A-44E7-AC1D-E5FA3D40284C}" presName="spaceBetweenRectangles" presStyleCnt="0"/>
      <dgm:spPr/>
    </dgm:pt>
    <dgm:pt modelId="{E75F54B1-46A6-486B-A3CC-38DE45958AA0}" type="pres">
      <dgm:prSet presAssocID="{3BC928A9-07BF-4BA5-87B9-D2F7C18E4408}" presName="parentLin" presStyleCnt="0"/>
      <dgm:spPr/>
    </dgm:pt>
    <dgm:pt modelId="{61D4BBB1-3AEC-4523-A659-CE5D1A704258}" type="pres">
      <dgm:prSet presAssocID="{3BC928A9-07BF-4BA5-87B9-D2F7C18E4408}" presName="parentLeftMargin" presStyleLbl="node1" presStyleIdx="4" presStyleCnt="6"/>
      <dgm:spPr/>
    </dgm:pt>
    <dgm:pt modelId="{A2E6D3C3-2723-4BB1-8449-1A2C35CF4CCA}" type="pres">
      <dgm:prSet presAssocID="{3BC928A9-07BF-4BA5-87B9-D2F7C18E4408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2F7D5A2A-8BA7-4026-8119-497A05CC75A1}" type="pres">
      <dgm:prSet presAssocID="{3BC928A9-07BF-4BA5-87B9-D2F7C18E4408}" presName="negativeSpace" presStyleCnt="0"/>
      <dgm:spPr/>
    </dgm:pt>
    <dgm:pt modelId="{099C3B78-7FA0-49F3-959E-441FE8375B41}" type="pres">
      <dgm:prSet presAssocID="{3BC928A9-07BF-4BA5-87B9-D2F7C18E4408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E24C8807-55F4-44C7-8DD1-5A8E2389BF2E}" type="presOf" srcId="{D8587064-7BB4-4236-9B20-C99F951AA6D0}" destId="{1AD53EB3-7F69-4D83-837C-CCC8B03F42F7}" srcOrd="1" destOrd="0" presId="urn:microsoft.com/office/officeart/2005/8/layout/list1"/>
    <dgm:cxn modelId="{4CB5E60B-F9E4-4E31-963B-A0CFA12FAD60}" type="presOf" srcId="{C4592ECD-1415-4BA4-B0E5-3C6710A8CC90}" destId="{3A0C3CCC-03C7-432C-A3C2-00682DF5F875}" srcOrd="1" destOrd="0" presId="urn:microsoft.com/office/officeart/2005/8/layout/list1"/>
    <dgm:cxn modelId="{8D78EB18-4DA3-4E7B-81EF-DC5F59EA5356}" srcId="{7E1DAE7E-5E45-4729-A5A4-1EA6A54A8553}" destId="{D8587064-7BB4-4236-9B20-C99F951AA6D0}" srcOrd="1" destOrd="0" parTransId="{50A5C139-BCA0-49AA-8638-AC257006A901}" sibTransId="{B26904E8-2D84-478E-812C-E9C217CE4496}"/>
    <dgm:cxn modelId="{EFF2B01D-90B8-4BB6-9F70-EB62DA271006}" srcId="{7E1DAE7E-5E45-4729-A5A4-1EA6A54A8553}" destId="{3C112C4B-C285-4C99-924A-BA5642B35294}" srcOrd="3" destOrd="0" parTransId="{DFEEA9BC-B3E9-481A-B96B-C07797FEC988}" sibTransId="{B8B5BBB6-4496-4DF7-B581-9BDE5F8C8CD5}"/>
    <dgm:cxn modelId="{4A2ABA29-43D6-411B-A9CB-613AFE133950}" type="presOf" srcId="{3BC928A9-07BF-4BA5-87B9-D2F7C18E4408}" destId="{A2E6D3C3-2723-4BB1-8449-1A2C35CF4CCA}" srcOrd="1" destOrd="0" presId="urn:microsoft.com/office/officeart/2005/8/layout/list1"/>
    <dgm:cxn modelId="{A308062F-55E2-4DF8-B346-AFFCF1527AFA}" type="presOf" srcId="{3C112C4B-C285-4C99-924A-BA5642B35294}" destId="{AECA3ED3-1A8F-42C6-A109-55EFFF212250}" srcOrd="0" destOrd="0" presId="urn:microsoft.com/office/officeart/2005/8/layout/list1"/>
    <dgm:cxn modelId="{47E6DB3B-24A6-4932-B00F-B9FA4A76374F}" srcId="{7E1DAE7E-5E45-4729-A5A4-1EA6A54A8553}" destId="{4F83746A-D487-4139-9DF4-5E0425A12FD4}" srcOrd="2" destOrd="0" parTransId="{5F264491-2EE5-4479-A3DD-0A920E5994F7}" sibTransId="{BD7E2011-DB8F-40DC-842A-C7D29DDBC9D9}"/>
    <dgm:cxn modelId="{502D333D-72A2-4392-9631-6EEF313FA39C}" type="presOf" srcId="{DB47CDC4-E088-43E9-A8D1-5E3C10225415}" destId="{864FC5D2-C424-4AF8-8C7F-C45A89AB2E72}" srcOrd="1" destOrd="0" presId="urn:microsoft.com/office/officeart/2005/8/layout/list1"/>
    <dgm:cxn modelId="{10AF6844-1A13-4792-9B8F-AFAB2374D1CB}" type="presOf" srcId="{4F83746A-D487-4139-9DF4-5E0425A12FD4}" destId="{5461BC3F-A0EF-486F-AEEE-A151110FF41B}" srcOrd="1" destOrd="0" presId="urn:microsoft.com/office/officeart/2005/8/layout/list1"/>
    <dgm:cxn modelId="{AC12B589-56F5-4C7B-8F15-A7B9957ED1FA}" srcId="{7E1DAE7E-5E45-4729-A5A4-1EA6A54A8553}" destId="{3BC928A9-07BF-4BA5-87B9-D2F7C18E4408}" srcOrd="5" destOrd="0" parTransId="{5E9FCDAF-0122-4A34-859E-D00B262CDCBE}" sibTransId="{7E765914-2B7A-4023-B437-5A3487FB180A}"/>
    <dgm:cxn modelId="{1F695E8B-033D-44D0-B6A1-EAF0A9E77967}" type="presOf" srcId="{3C112C4B-C285-4C99-924A-BA5642B35294}" destId="{BF62FC93-1BF0-4231-89BC-12BFD19379E1}" srcOrd="1" destOrd="0" presId="urn:microsoft.com/office/officeart/2005/8/layout/list1"/>
    <dgm:cxn modelId="{998C9EA5-FEFB-4BF2-8A72-854EA7ED445D}" srcId="{7E1DAE7E-5E45-4729-A5A4-1EA6A54A8553}" destId="{DB47CDC4-E088-43E9-A8D1-5E3C10225415}" srcOrd="0" destOrd="0" parTransId="{A398DF4C-AB70-45C4-8A12-060D536C1F73}" sibTransId="{D221A58B-25BC-49A8-9C65-59B420636723}"/>
    <dgm:cxn modelId="{23C6F6B0-AEC2-4099-8E6A-E449B36AC5DB}" type="presOf" srcId="{DB47CDC4-E088-43E9-A8D1-5E3C10225415}" destId="{99771C7E-9CA9-4C65-91C8-7C5F7343EC35}" srcOrd="0" destOrd="0" presId="urn:microsoft.com/office/officeart/2005/8/layout/list1"/>
    <dgm:cxn modelId="{CAB489C3-1FAC-48BB-9B7B-F9743C184396}" type="presOf" srcId="{D8587064-7BB4-4236-9B20-C99F951AA6D0}" destId="{493AED88-3227-4250-B240-EB89F74606DA}" srcOrd="0" destOrd="0" presId="urn:microsoft.com/office/officeart/2005/8/layout/list1"/>
    <dgm:cxn modelId="{D690A8D1-4E99-4AD9-9DA9-F7EECFAD2616}" srcId="{7E1DAE7E-5E45-4729-A5A4-1EA6A54A8553}" destId="{C4592ECD-1415-4BA4-B0E5-3C6710A8CC90}" srcOrd="4" destOrd="0" parTransId="{808C61CE-2AFA-463B-8447-DDB492B9F5F6}" sibTransId="{297E47DB-7E3A-44E7-AC1D-E5FA3D40284C}"/>
    <dgm:cxn modelId="{8EBB71DA-23DC-47A4-A69F-961ECC007322}" type="presOf" srcId="{7E1DAE7E-5E45-4729-A5A4-1EA6A54A8553}" destId="{85E2B4D1-C8CD-4183-82BF-CC06CEEAE1FA}" srcOrd="0" destOrd="0" presId="urn:microsoft.com/office/officeart/2005/8/layout/list1"/>
    <dgm:cxn modelId="{6709E9E9-9845-43FE-9772-61D9DF77585C}" type="presOf" srcId="{4F83746A-D487-4139-9DF4-5E0425A12FD4}" destId="{5F00FCA4-9227-4382-873B-2BEE7A4FEAFF}" srcOrd="0" destOrd="0" presId="urn:microsoft.com/office/officeart/2005/8/layout/list1"/>
    <dgm:cxn modelId="{BBC95DF0-7A05-4014-AC06-347A1B10CF8A}" type="presOf" srcId="{3BC928A9-07BF-4BA5-87B9-D2F7C18E4408}" destId="{61D4BBB1-3AEC-4523-A659-CE5D1A704258}" srcOrd="0" destOrd="0" presId="urn:microsoft.com/office/officeart/2005/8/layout/list1"/>
    <dgm:cxn modelId="{792883F9-0BAA-4271-902E-01316070393C}" type="presOf" srcId="{C4592ECD-1415-4BA4-B0E5-3C6710A8CC90}" destId="{F3D9EE80-2808-4CB0-805A-7E1CFB1D5573}" srcOrd="0" destOrd="0" presId="urn:microsoft.com/office/officeart/2005/8/layout/list1"/>
    <dgm:cxn modelId="{77D80923-BE64-4AE1-ADF5-B8D31E22D7B0}" type="presParOf" srcId="{85E2B4D1-C8CD-4183-82BF-CC06CEEAE1FA}" destId="{5553EA2E-B26D-4034-A28F-14FFA4EC7063}" srcOrd="0" destOrd="0" presId="urn:microsoft.com/office/officeart/2005/8/layout/list1"/>
    <dgm:cxn modelId="{79F33B18-5333-40AA-A59D-EFBEB18A3893}" type="presParOf" srcId="{5553EA2E-B26D-4034-A28F-14FFA4EC7063}" destId="{99771C7E-9CA9-4C65-91C8-7C5F7343EC35}" srcOrd="0" destOrd="0" presId="urn:microsoft.com/office/officeart/2005/8/layout/list1"/>
    <dgm:cxn modelId="{C759C8E7-0F78-4AD2-8847-B43665BE8710}" type="presParOf" srcId="{5553EA2E-B26D-4034-A28F-14FFA4EC7063}" destId="{864FC5D2-C424-4AF8-8C7F-C45A89AB2E72}" srcOrd="1" destOrd="0" presId="urn:microsoft.com/office/officeart/2005/8/layout/list1"/>
    <dgm:cxn modelId="{F6AAC135-C215-47DA-865D-1A9652D2BA4F}" type="presParOf" srcId="{85E2B4D1-C8CD-4183-82BF-CC06CEEAE1FA}" destId="{59E293E9-E74E-43EF-AF8C-29BB316EFBDF}" srcOrd="1" destOrd="0" presId="urn:microsoft.com/office/officeart/2005/8/layout/list1"/>
    <dgm:cxn modelId="{18A587BA-622B-4FE3-9CE0-AE0106D6A932}" type="presParOf" srcId="{85E2B4D1-C8CD-4183-82BF-CC06CEEAE1FA}" destId="{D118F6E5-A7E4-4467-B1C0-72C0CF05CCAE}" srcOrd="2" destOrd="0" presId="urn:microsoft.com/office/officeart/2005/8/layout/list1"/>
    <dgm:cxn modelId="{2ACEE2BE-397E-4901-915C-C27F823761F9}" type="presParOf" srcId="{85E2B4D1-C8CD-4183-82BF-CC06CEEAE1FA}" destId="{85450A8D-E849-4861-B69C-26D408DB9354}" srcOrd="3" destOrd="0" presId="urn:microsoft.com/office/officeart/2005/8/layout/list1"/>
    <dgm:cxn modelId="{F9DDB193-3BC5-4712-B986-00B1BE5C68AD}" type="presParOf" srcId="{85E2B4D1-C8CD-4183-82BF-CC06CEEAE1FA}" destId="{1E2DC14C-2F5B-49A4-AF75-C192CB534A57}" srcOrd="4" destOrd="0" presId="urn:microsoft.com/office/officeart/2005/8/layout/list1"/>
    <dgm:cxn modelId="{D1DC7C08-8366-4410-8EBF-A674FB298666}" type="presParOf" srcId="{1E2DC14C-2F5B-49A4-AF75-C192CB534A57}" destId="{493AED88-3227-4250-B240-EB89F74606DA}" srcOrd="0" destOrd="0" presId="urn:microsoft.com/office/officeart/2005/8/layout/list1"/>
    <dgm:cxn modelId="{BB4D1237-4959-4D39-8F03-4D6363AAF852}" type="presParOf" srcId="{1E2DC14C-2F5B-49A4-AF75-C192CB534A57}" destId="{1AD53EB3-7F69-4D83-837C-CCC8B03F42F7}" srcOrd="1" destOrd="0" presId="urn:microsoft.com/office/officeart/2005/8/layout/list1"/>
    <dgm:cxn modelId="{74C33A8E-D762-4EF9-9E4D-CD602DC6159F}" type="presParOf" srcId="{85E2B4D1-C8CD-4183-82BF-CC06CEEAE1FA}" destId="{3B1EE8D2-37D0-46B1-8FBC-A2CEA4EC3FA1}" srcOrd="5" destOrd="0" presId="urn:microsoft.com/office/officeart/2005/8/layout/list1"/>
    <dgm:cxn modelId="{250BEDC1-0E9D-4294-9EF4-7363CB4A086A}" type="presParOf" srcId="{85E2B4D1-C8CD-4183-82BF-CC06CEEAE1FA}" destId="{8A6FCDB3-C86D-4578-B2F0-FEA0D4169F42}" srcOrd="6" destOrd="0" presId="urn:microsoft.com/office/officeart/2005/8/layout/list1"/>
    <dgm:cxn modelId="{82DE4A2C-A2FB-43B7-8249-2534EC4A46AF}" type="presParOf" srcId="{85E2B4D1-C8CD-4183-82BF-CC06CEEAE1FA}" destId="{445BE47A-B878-4AC2-872A-1EAEB38717E0}" srcOrd="7" destOrd="0" presId="urn:microsoft.com/office/officeart/2005/8/layout/list1"/>
    <dgm:cxn modelId="{3BD61F84-5882-4433-AB95-919C3CE621FB}" type="presParOf" srcId="{85E2B4D1-C8CD-4183-82BF-CC06CEEAE1FA}" destId="{BDB09EDD-36A1-4EEB-8F5D-AC29F311126D}" srcOrd="8" destOrd="0" presId="urn:microsoft.com/office/officeart/2005/8/layout/list1"/>
    <dgm:cxn modelId="{5BFD2CB3-129C-4DAF-8A70-33AA99CFD732}" type="presParOf" srcId="{BDB09EDD-36A1-4EEB-8F5D-AC29F311126D}" destId="{5F00FCA4-9227-4382-873B-2BEE7A4FEAFF}" srcOrd="0" destOrd="0" presId="urn:microsoft.com/office/officeart/2005/8/layout/list1"/>
    <dgm:cxn modelId="{5C81E26B-57DC-48B9-B0D6-B4EDC419A270}" type="presParOf" srcId="{BDB09EDD-36A1-4EEB-8F5D-AC29F311126D}" destId="{5461BC3F-A0EF-486F-AEEE-A151110FF41B}" srcOrd="1" destOrd="0" presId="urn:microsoft.com/office/officeart/2005/8/layout/list1"/>
    <dgm:cxn modelId="{756E9A8D-525A-4754-B7A9-E2D12CA66A42}" type="presParOf" srcId="{85E2B4D1-C8CD-4183-82BF-CC06CEEAE1FA}" destId="{9B2D6953-97E1-42FC-BEDE-F265CA1CB00A}" srcOrd="9" destOrd="0" presId="urn:microsoft.com/office/officeart/2005/8/layout/list1"/>
    <dgm:cxn modelId="{21B207CB-3F48-4486-8C37-7FCE8A9D6047}" type="presParOf" srcId="{85E2B4D1-C8CD-4183-82BF-CC06CEEAE1FA}" destId="{AC387386-1B34-481D-9187-04ED8232C90D}" srcOrd="10" destOrd="0" presId="urn:microsoft.com/office/officeart/2005/8/layout/list1"/>
    <dgm:cxn modelId="{D589E220-74BE-400F-A0AB-5C371B149785}" type="presParOf" srcId="{85E2B4D1-C8CD-4183-82BF-CC06CEEAE1FA}" destId="{FA3A047C-01F5-4E8E-8125-CD3A7DECE718}" srcOrd="11" destOrd="0" presId="urn:microsoft.com/office/officeart/2005/8/layout/list1"/>
    <dgm:cxn modelId="{7D8725EA-C304-45A0-8825-F68E256D7E5D}" type="presParOf" srcId="{85E2B4D1-C8CD-4183-82BF-CC06CEEAE1FA}" destId="{5E903DA2-6084-4214-90F8-3124B53D1274}" srcOrd="12" destOrd="0" presId="urn:microsoft.com/office/officeart/2005/8/layout/list1"/>
    <dgm:cxn modelId="{1EECE7D2-4376-4C06-ACD6-13D092AF7FD8}" type="presParOf" srcId="{5E903DA2-6084-4214-90F8-3124B53D1274}" destId="{AECA3ED3-1A8F-42C6-A109-55EFFF212250}" srcOrd="0" destOrd="0" presId="urn:microsoft.com/office/officeart/2005/8/layout/list1"/>
    <dgm:cxn modelId="{6D3A641F-B008-4FD8-A7CD-9F7677809851}" type="presParOf" srcId="{5E903DA2-6084-4214-90F8-3124B53D1274}" destId="{BF62FC93-1BF0-4231-89BC-12BFD19379E1}" srcOrd="1" destOrd="0" presId="urn:microsoft.com/office/officeart/2005/8/layout/list1"/>
    <dgm:cxn modelId="{3CB51363-ED3B-4F88-83CF-6D252BC0E2B4}" type="presParOf" srcId="{85E2B4D1-C8CD-4183-82BF-CC06CEEAE1FA}" destId="{A326DCA1-759D-4697-A162-36AB74BB7E13}" srcOrd="13" destOrd="0" presId="urn:microsoft.com/office/officeart/2005/8/layout/list1"/>
    <dgm:cxn modelId="{EA08CC19-2783-4F2D-8D93-4A1BFF420C98}" type="presParOf" srcId="{85E2B4D1-C8CD-4183-82BF-CC06CEEAE1FA}" destId="{99314A4A-09DC-458D-B9C2-E399EDC28FE1}" srcOrd="14" destOrd="0" presId="urn:microsoft.com/office/officeart/2005/8/layout/list1"/>
    <dgm:cxn modelId="{57AEF1FB-6560-4A04-B5BA-37A0515E0CFE}" type="presParOf" srcId="{85E2B4D1-C8CD-4183-82BF-CC06CEEAE1FA}" destId="{1652C79B-E53D-478C-AF45-BC95315B103F}" srcOrd="15" destOrd="0" presId="urn:microsoft.com/office/officeart/2005/8/layout/list1"/>
    <dgm:cxn modelId="{10A19972-83F3-418B-9A38-1F2A01F00BDF}" type="presParOf" srcId="{85E2B4D1-C8CD-4183-82BF-CC06CEEAE1FA}" destId="{F491ADB3-F2DE-463A-9F57-7EE1942B6771}" srcOrd="16" destOrd="0" presId="urn:microsoft.com/office/officeart/2005/8/layout/list1"/>
    <dgm:cxn modelId="{5AA45FCC-818C-441D-A0BA-4C08B6236B72}" type="presParOf" srcId="{F491ADB3-F2DE-463A-9F57-7EE1942B6771}" destId="{F3D9EE80-2808-4CB0-805A-7E1CFB1D5573}" srcOrd="0" destOrd="0" presId="urn:microsoft.com/office/officeart/2005/8/layout/list1"/>
    <dgm:cxn modelId="{9D42E687-DE7D-4A59-A866-42D3F6825D8E}" type="presParOf" srcId="{F491ADB3-F2DE-463A-9F57-7EE1942B6771}" destId="{3A0C3CCC-03C7-432C-A3C2-00682DF5F875}" srcOrd="1" destOrd="0" presId="urn:microsoft.com/office/officeart/2005/8/layout/list1"/>
    <dgm:cxn modelId="{6C4DA6A8-658F-4F6F-A07F-A524AE932766}" type="presParOf" srcId="{85E2B4D1-C8CD-4183-82BF-CC06CEEAE1FA}" destId="{0BA67F46-8E74-458C-AF00-CB2F34DE3FBB}" srcOrd="17" destOrd="0" presId="urn:microsoft.com/office/officeart/2005/8/layout/list1"/>
    <dgm:cxn modelId="{D867BD1C-3D27-4DEC-AAC0-7381DBF4151C}" type="presParOf" srcId="{85E2B4D1-C8CD-4183-82BF-CC06CEEAE1FA}" destId="{972BC2EE-6EE3-4B19-916E-3A74AFD8F907}" srcOrd="18" destOrd="0" presId="urn:microsoft.com/office/officeart/2005/8/layout/list1"/>
    <dgm:cxn modelId="{7F394DBD-2278-413A-BD17-3F1F37FC2A06}" type="presParOf" srcId="{85E2B4D1-C8CD-4183-82BF-CC06CEEAE1FA}" destId="{2619EF0B-EE4C-41FB-952E-76C8B8F311FB}" srcOrd="19" destOrd="0" presId="urn:microsoft.com/office/officeart/2005/8/layout/list1"/>
    <dgm:cxn modelId="{D2764753-5F16-474A-B3CD-4FDCD13118B9}" type="presParOf" srcId="{85E2B4D1-C8CD-4183-82BF-CC06CEEAE1FA}" destId="{E75F54B1-46A6-486B-A3CC-38DE45958AA0}" srcOrd="20" destOrd="0" presId="urn:microsoft.com/office/officeart/2005/8/layout/list1"/>
    <dgm:cxn modelId="{15A51F8A-2474-4968-8F4F-52E9B805D83D}" type="presParOf" srcId="{E75F54B1-46A6-486B-A3CC-38DE45958AA0}" destId="{61D4BBB1-3AEC-4523-A659-CE5D1A704258}" srcOrd="0" destOrd="0" presId="urn:microsoft.com/office/officeart/2005/8/layout/list1"/>
    <dgm:cxn modelId="{2EE999D0-B83E-42CD-B69E-F098C41071E0}" type="presParOf" srcId="{E75F54B1-46A6-486B-A3CC-38DE45958AA0}" destId="{A2E6D3C3-2723-4BB1-8449-1A2C35CF4CCA}" srcOrd="1" destOrd="0" presId="urn:microsoft.com/office/officeart/2005/8/layout/list1"/>
    <dgm:cxn modelId="{551CD1EA-98AD-4D11-AEC2-578C22948D4F}" type="presParOf" srcId="{85E2B4D1-C8CD-4183-82BF-CC06CEEAE1FA}" destId="{2F7D5A2A-8BA7-4026-8119-497A05CC75A1}" srcOrd="21" destOrd="0" presId="urn:microsoft.com/office/officeart/2005/8/layout/list1"/>
    <dgm:cxn modelId="{E2F0F393-306F-416D-872C-E4F8E1A8A182}" type="presParOf" srcId="{85E2B4D1-C8CD-4183-82BF-CC06CEEAE1FA}" destId="{099C3B78-7FA0-49F3-959E-441FE8375B41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91A964B-CDAB-4D1F-A978-F4A5B8EAB53F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7913182-188E-426A-A1E7-24DA18B16555}">
      <dgm:prSet phldrT="[Текст]"/>
      <dgm:spPr/>
      <dgm:t>
        <a:bodyPr/>
        <a:lstStyle/>
        <a:p>
          <a:r>
            <a:rPr lang="ru-RU" dirty="0"/>
            <a:t>Постоянные</a:t>
          </a:r>
        </a:p>
      </dgm:t>
    </dgm:pt>
    <dgm:pt modelId="{CE13BBE9-CC09-4FD5-B812-6B36E45841E3}" type="parTrans" cxnId="{1525AF7C-3A86-42B3-9E2D-C2F1F3811CC7}">
      <dgm:prSet/>
      <dgm:spPr/>
      <dgm:t>
        <a:bodyPr/>
        <a:lstStyle/>
        <a:p>
          <a:endParaRPr lang="ru-RU"/>
        </a:p>
      </dgm:t>
    </dgm:pt>
    <dgm:pt modelId="{6C914897-A367-4E3C-B639-18EB3A50D698}" type="sibTrans" cxnId="{1525AF7C-3A86-42B3-9E2D-C2F1F3811CC7}">
      <dgm:prSet/>
      <dgm:spPr/>
      <dgm:t>
        <a:bodyPr/>
        <a:lstStyle/>
        <a:p>
          <a:endParaRPr lang="ru-RU"/>
        </a:p>
      </dgm:t>
    </dgm:pt>
    <dgm:pt modelId="{CA90C763-C75A-4C11-AAAA-A299D91B6CE9}">
      <dgm:prSet phldrT="[Текст]"/>
      <dgm:spPr/>
      <dgm:t>
        <a:bodyPr/>
        <a:lstStyle/>
        <a:p>
          <a:r>
            <a:rPr lang="ru-RU" dirty="0"/>
            <a:t>ЗП</a:t>
          </a:r>
        </a:p>
      </dgm:t>
    </dgm:pt>
    <dgm:pt modelId="{F743304F-EF44-41FB-8277-8B5C546249AC}" type="parTrans" cxnId="{C607F212-3019-4E51-A9CE-BC3B20B0EE18}">
      <dgm:prSet/>
      <dgm:spPr/>
      <dgm:t>
        <a:bodyPr/>
        <a:lstStyle/>
        <a:p>
          <a:endParaRPr lang="ru-RU"/>
        </a:p>
      </dgm:t>
    </dgm:pt>
    <dgm:pt modelId="{76D503F1-DB30-4E8D-9861-E2694636047B}" type="sibTrans" cxnId="{C607F212-3019-4E51-A9CE-BC3B20B0EE18}">
      <dgm:prSet/>
      <dgm:spPr/>
      <dgm:t>
        <a:bodyPr/>
        <a:lstStyle/>
        <a:p>
          <a:endParaRPr lang="ru-RU"/>
        </a:p>
      </dgm:t>
    </dgm:pt>
    <dgm:pt modelId="{EB82D634-AAEE-4BD8-97D1-13F90D4CD9B6}">
      <dgm:prSet phldrT="[Текст]"/>
      <dgm:spPr/>
      <dgm:t>
        <a:bodyPr/>
        <a:lstStyle/>
        <a:p>
          <a:r>
            <a:rPr lang="ru-RU" dirty="0"/>
            <a:t>Аренда</a:t>
          </a:r>
        </a:p>
      </dgm:t>
    </dgm:pt>
    <dgm:pt modelId="{49770CAA-AEB2-45A2-A9C3-C5EBE22C12EE}" type="parTrans" cxnId="{F550B1FE-D0CF-4CC4-BBFC-989BC551F778}">
      <dgm:prSet/>
      <dgm:spPr/>
      <dgm:t>
        <a:bodyPr/>
        <a:lstStyle/>
        <a:p>
          <a:endParaRPr lang="ru-RU"/>
        </a:p>
      </dgm:t>
    </dgm:pt>
    <dgm:pt modelId="{CA82DE8D-2686-4650-966B-52F5AADF9268}" type="sibTrans" cxnId="{F550B1FE-D0CF-4CC4-BBFC-989BC551F778}">
      <dgm:prSet/>
      <dgm:spPr/>
      <dgm:t>
        <a:bodyPr/>
        <a:lstStyle/>
        <a:p>
          <a:endParaRPr lang="ru-RU"/>
        </a:p>
      </dgm:t>
    </dgm:pt>
    <dgm:pt modelId="{94E1311A-97FA-476F-AE9C-DED4F2531112}">
      <dgm:prSet phldrT="[Текст]"/>
      <dgm:spPr/>
      <dgm:t>
        <a:bodyPr/>
        <a:lstStyle/>
        <a:p>
          <a:r>
            <a:rPr lang="ru-RU" dirty="0"/>
            <a:t>Переменные</a:t>
          </a:r>
        </a:p>
      </dgm:t>
    </dgm:pt>
    <dgm:pt modelId="{5AA66E93-A689-4648-929B-0F351F434203}" type="parTrans" cxnId="{9DD9400D-6ABB-4374-BBDD-38E00E4F6284}">
      <dgm:prSet/>
      <dgm:spPr/>
      <dgm:t>
        <a:bodyPr/>
        <a:lstStyle/>
        <a:p>
          <a:endParaRPr lang="ru-RU"/>
        </a:p>
      </dgm:t>
    </dgm:pt>
    <dgm:pt modelId="{786D8CE0-89E9-4C65-A9C8-2FF0D61556C2}" type="sibTrans" cxnId="{9DD9400D-6ABB-4374-BBDD-38E00E4F6284}">
      <dgm:prSet/>
      <dgm:spPr/>
      <dgm:t>
        <a:bodyPr/>
        <a:lstStyle/>
        <a:p>
          <a:endParaRPr lang="ru-RU"/>
        </a:p>
      </dgm:t>
    </dgm:pt>
    <dgm:pt modelId="{5D445DFC-1B49-469C-AA1A-2B6AF7856792}">
      <dgm:prSet phldrT="[Текст]"/>
      <dgm:spPr/>
      <dgm:t>
        <a:bodyPr/>
        <a:lstStyle/>
        <a:p>
          <a:r>
            <a:rPr lang="ru-RU" dirty="0"/>
            <a:t>Сырье (закуп товара)</a:t>
          </a:r>
        </a:p>
      </dgm:t>
    </dgm:pt>
    <dgm:pt modelId="{68809717-057E-4E30-853E-E7C469CC2E6A}" type="parTrans" cxnId="{6A1FE648-13B9-425E-A5DF-E7C60F608204}">
      <dgm:prSet/>
      <dgm:spPr/>
      <dgm:t>
        <a:bodyPr/>
        <a:lstStyle/>
        <a:p>
          <a:endParaRPr lang="ru-RU"/>
        </a:p>
      </dgm:t>
    </dgm:pt>
    <dgm:pt modelId="{61298697-AA50-4520-9AA4-DFCB844B433C}" type="sibTrans" cxnId="{6A1FE648-13B9-425E-A5DF-E7C60F608204}">
      <dgm:prSet/>
      <dgm:spPr/>
      <dgm:t>
        <a:bodyPr/>
        <a:lstStyle/>
        <a:p>
          <a:endParaRPr lang="ru-RU"/>
        </a:p>
      </dgm:t>
    </dgm:pt>
    <dgm:pt modelId="{F9C9BB92-1BE0-4E66-AD06-08CABAC81E9B}">
      <dgm:prSet phldrT="[Текст]"/>
      <dgm:spPr/>
      <dgm:t>
        <a:bodyPr/>
        <a:lstStyle/>
        <a:p>
          <a:r>
            <a:rPr lang="ru-RU" dirty="0"/>
            <a:t>Аренда</a:t>
          </a:r>
        </a:p>
      </dgm:t>
    </dgm:pt>
    <dgm:pt modelId="{B96472CD-4D85-430B-8462-7936E8A6EBAA}" type="parTrans" cxnId="{827BDE38-1A25-4534-A120-DEB58AE73978}">
      <dgm:prSet/>
      <dgm:spPr/>
      <dgm:t>
        <a:bodyPr/>
        <a:lstStyle/>
        <a:p>
          <a:endParaRPr lang="ru-RU"/>
        </a:p>
      </dgm:t>
    </dgm:pt>
    <dgm:pt modelId="{D32DCC2E-3ECD-48E4-B1DE-ED1353123A8E}" type="sibTrans" cxnId="{827BDE38-1A25-4534-A120-DEB58AE73978}">
      <dgm:prSet/>
      <dgm:spPr/>
      <dgm:t>
        <a:bodyPr/>
        <a:lstStyle/>
        <a:p>
          <a:endParaRPr lang="ru-RU"/>
        </a:p>
      </dgm:t>
    </dgm:pt>
    <dgm:pt modelId="{934AC9A1-2F6D-493D-8797-BB3E4E7A19F5}">
      <dgm:prSet phldrT="[Текст]"/>
      <dgm:spPr/>
      <dgm:t>
        <a:bodyPr/>
        <a:lstStyle/>
        <a:p>
          <a:r>
            <a:rPr lang="ru-RU" dirty="0"/>
            <a:t>Электроэнергия</a:t>
          </a:r>
        </a:p>
      </dgm:t>
    </dgm:pt>
    <dgm:pt modelId="{84216EAA-7464-4D0D-98D2-FDB8193FE22C}" type="parTrans" cxnId="{666EAFC9-4DC2-442D-B3D2-1588CE7B23EC}">
      <dgm:prSet/>
      <dgm:spPr/>
      <dgm:t>
        <a:bodyPr/>
        <a:lstStyle/>
        <a:p>
          <a:endParaRPr lang="ru-RU"/>
        </a:p>
      </dgm:t>
    </dgm:pt>
    <dgm:pt modelId="{0D3B1D1A-F969-44A7-B936-562D6E5D4718}" type="sibTrans" cxnId="{666EAFC9-4DC2-442D-B3D2-1588CE7B23EC}">
      <dgm:prSet/>
      <dgm:spPr/>
      <dgm:t>
        <a:bodyPr/>
        <a:lstStyle/>
        <a:p>
          <a:endParaRPr lang="ru-RU"/>
        </a:p>
      </dgm:t>
    </dgm:pt>
    <dgm:pt modelId="{A6448FF8-D36C-4E8F-B434-25AE96AB27A2}">
      <dgm:prSet phldrT="[Текст]"/>
      <dgm:spPr/>
      <dgm:t>
        <a:bodyPr/>
        <a:lstStyle/>
        <a:p>
          <a:r>
            <a:rPr lang="ru-RU" dirty="0"/>
            <a:t>Электроэнергия</a:t>
          </a:r>
        </a:p>
      </dgm:t>
    </dgm:pt>
    <dgm:pt modelId="{F66CC390-D8A8-467F-8CDE-05BABE3C7F48}" type="parTrans" cxnId="{B51653FC-705B-47D5-BD2C-AE0188763EF3}">
      <dgm:prSet/>
      <dgm:spPr/>
      <dgm:t>
        <a:bodyPr/>
        <a:lstStyle/>
        <a:p>
          <a:endParaRPr lang="ru-RU"/>
        </a:p>
      </dgm:t>
    </dgm:pt>
    <dgm:pt modelId="{9321A832-5EE7-4C3D-88D3-843FCCD51DA2}" type="sibTrans" cxnId="{B51653FC-705B-47D5-BD2C-AE0188763EF3}">
      <dgm:prSet/>
      <dgm:spPr/>
      <dgm:t>
        <a:bodyPr/>
        <a:lstStyle/>
        <a:p>
          <a:endParaRPr lang="ru-RU"/>
        </a:p>
      </dgm:t>
    </dgm:pt>
    <dgm:pt modelId="{EDF1F6A3-785D-4D77-B1D6-4EF6BA089527}">
      <dgm:prSet phldrT="[Текст]"/>
      <dgm:spPr/>
      <dgm:t>
        <a:bodyPr/>
        <a:lstStyle/>
        <a:p>
          <a:r>
            <a:rPr lang="ru-RU" dirty="0"/>
            <a:t>Отопление</a:t>
          </a:r>
        </a:p>
      </dgm:t>
    </dgm:pt>
    <dgm:pt modelId="{A7114B69-BD8A-42E8-9310-9F0C7BABC6C1}" type="parTrans" cxnId="{30298324-1D4A-440C-98B0-4AB992B53C53}">
      <dgm:prSet/>
      <dgm:spPr/>
      <dgm:t>
        <a:bodyPr/>
        <a:lstStyle/>
        <a:p>
          <a:endParaRPr lang="ru-RU"/>
        </a:p>
      </dgm:t>
    </dgm:pt>
    <dgm:pt modelId="{36EC0199-873C-4C9F-8F9A-D627FD7A5E20}" type="sibTrans" cxnId="{30298324-1D4A-440C-98B0-4AB992B53C53}">
      <dgm:prSet/>
      <dgm:spPr/>
      <dgm:t>
        <a:bodyPr/>
        <a:lstStyle/>
        <a:p>
          <a:endParaRPr lang="ru-RU"/>
        </a:p>
      </dgm:t>
    </dgm:pt>
    <dgm:pt modelId="{3055F335-8637-4E6E-8204-C16DB699DB63}">
      <dgm:prSet phldrT="[Текст]"/>
      <dgm:spPr/>
      <dgm:t>
        <a:bodyPr/>
        <a:lstStyle/>
        <a:p>
          <a:r>
            <a:rPr lang="ru-RU" dirty="0"/>
            <a:t>Вода</a:t>
          </a:r>
        </a:p>
      </dgm:t>
    </dgm:pt>
    <dgm:pt modelId="{2235542D-1DD0-4A8C-932F-44D41D0E0AD4}" type="parTrans" cxnId="{D7E01923-1A94-4396-B0CC-F0EAAEE934A8}">
      <dgm:prSet/>
      <dgm:spPr/>
      <dgm:t>
        <a:bodyPr/>
        <a:lstStyle/>
        <a:p>
          <a:endParaRPr lang="ru-RU"/>
        </a:p>
      </dgm:t>
    </dgm:pt>
    <dgm:pt modelId="{5EB81E56-5F89-4C6B-9D4D-4D32F58EA3B5}" type="sibTrans" cxnId="{D7E01923-1A94-4396-B0CC-F0EAAEE934A8}">
      <dgm:prSet/>
      <dgm:spPr/>
      <dgm:t>
        <a:bodyPr/>
        <a:lstStyle/>
        <a:p>
          <a:endParaRPr lang="ru-RU"/>
        </a:p>
      </dgm:t>
    </dgm:pt>
    <dgm:pt modelId="{B06DB7FA-9292-4D06-B3C9-760CB878413B}">
      <dgm:prSet phldrT="[Текст]"/>
      <dgm:spPr/>
      <dgm:t>
        <a:bodyPr/>
        <a:lstStyle/>
        <a:p>
          <a:r>
            <a:rPr lang="ru-RU" dirty="0"/>
            <a:t>Вода</a:t>
          </a:r>
        </a:p>
      </dgm:t>
    </dgm:pt>
    <dgm:pt modelId="{18F8B029-D827-4F9A-A3CC-EFC9A14E1780}" type="parTrans" cxnId="{7CAE08F2-979B-4E03-843A-716DAA3575CD}">
      <dgm:prSet/>
      <dgm:spPr/>
      <dgm:t>
        <a:bodyPr/>
        <a:lstStyle/>
        <a:p>
          <a:endParaRPr lang="ru-RU"/>
        </a:p>
      </dgm:t>
    </dgm:pt>
    <dgm:pt modelId="{1DC30741-532F-45C3-B151-960CEC5B5246}" type="sibTrans" cxnId="{7CAE08F2-979B-4E03-843A-716DAA3575CD}">
      <dgm:prSet/>
      <dgm:spPr/>
      <dgm:t>
        <a:bodyPr/>
        <a:lstStyle/>
        <a:p>
          <a:endParaRPr lang="ru-RU"/>
        </a:p>
      </dgm:t>
    </dgm:pt>
    <dgm:pt modelId="{A5D38134-3F3A-40EC-A738-E46A7760EEAF}">
      <dgm:prSet phldrT="[Текст]"/>
      <dgm:spPr/>
      <dgm:t>
        <a:bodyPr/>
        <a:lstStyle/>
        <a:p>
          <a:r>
            <a:rPr lang="ru-RU" dirty="0"/>
            <a:t>ЗП</a:t>
          </a:r>
        </a:p>
      </dgm:t>
    </dgm:pt>
    <dgm:pt modelId="{D854F851-7AD1-451C-B2EF-8DEFA428F773}" type="parTrans" cxnId="{92BFA3B2-BACC-4068-884C-0D0B164C5D6F}">
      <dgm:prSet/>
      <dgm:spPr/>
      <dgm:t>
        <a:bodyPr/>
        <a:lstStyle/>
        <a:p>
          <a:endParaRPr lang="ru-RU"/>
        </a:p>
      </dgm:t>
    </dgm:pt>
    <dgm:pt modelId="{E3A441E7-5992-4C5B-BB7E-09C7D8B1DA61}" type="sibTrans" cxnId="{92BFA3B2-BACC-4068-884C-0D0B164C5D6F}">
      <dgm:prSet/>
      <dgm:spPr/>
      <dgm:t>
        <a:bodyPr/>
        <a:lstStyle/>
        <a:p>
          <a:endParaRPr lang="ru-RU"/>
        </a:p>
      </dgm:t>
    </dgm:pt>
    <dgm:pt modelId="{FDB37B7B-37BF-4E36-BB6A-13A25239FADC}">
      <dgm:prSet phldrT="[Текст]"/>
      <dgm:spPr/>
      <dgm:t>
        <a:bodyPr/>
        <a:lstStyle/>
        <a:p>
          <a:endParaRPr lang="ru-RU" dirty="0"/>
        </a:p>
      </dgm:t>
    </dgm:pt>
    <dgm:pt modelId="{58913DE2-F66D-4CC1-86D7-E6A0C535B0EB}" type="parTrans" cxnId="{7FBF0E0B-FF1B-4939-AE80-7B9ACCAD82A8}">
      <dgm:prSet/>
      <dgm:spPr/>
      <dgm:t>
        <a:bodyPr/>
        <a:lstStyle/>
        <a:p>
          <a:endParaRPr lang="ru-RU"/>
        </a:p>
      </dgm:t>
    </dgm:pt>
    <dgm:pt modelId="{EBEADC5D-E0EC-4E7D-BF82-5E578DA90E4F}" type="sibTrans" cxnId="{7FBF0E0B-FF1B-4939-AE80-7B9ACCAD82A8}">
      <dgm:prSet/>
      <dgm:spPr/>
      <dgm:t>
        <a:bodyPr/>
        <a:lstStyle/>
        <a:p>
          <a:endParaRPr lang="ru-RU"/>
        </a:p>
      </dgm:t>
    </dgm:pt>
    <dgm:pt modelId="{C977019C-0DA3-43F7-ADBC-4F7AABB81781}">
      <dgm:prSet phldrT="[Текст]"/>
      <dgm:spPr/>
      <dgm:t>
        <a:bodyPr/>
        <a:lstStyle/>
        <a:p>
          <a:endParaRPr lang="ru-RU" dirty="0"/>
        </a:p>
      </dgm:t>
    </dgm:pt>
    <dgm:pt modelId="{D30B9B8A-6EA1-42AF-BFE5-9C0E75AD11F4}" type="parTrans" cxnId="{EEDD45E4-EDA8-4D39-8B43-A27FF622C64A}">
      <dgm:prSet/>
      <dgm:spPr/>
      <dgm:t>
        <a:bodyPr/>
        <a:lstStyle/>
        <a:p>
          <a:endParaRPr lang="ru-RU"/>
        </a:p>
      </dgm:t>
    </dgm:pt>
    <dgm:pt modelId="{58DB6D8C-B67F-4C55-9799-5E5A7FC6AA9A}" type="sibTrans" cxnId="{EEDD45E4-EDA8-4D39-8B43-A27FF622C64A}">
      <dgm:prSet/>
      <dgm:spPr/>
      <dgm:t>
        <a:bodyPr/>
        <a:lstStyle/>
        <a:p>
          <a:endParaRPr lang="ru-RU"/>
        </a:p>
      </dgm:t>
    </dgm:pt>
    <dgm:pt modelId="{CB3B8572-839D-4109-A0BC-4A8CAAD5D715}">
      <dgm:prSet phldrT="[Текст]"/>
      <dgm:spPr/>
      <dgm:t>
        <a:bodyPr/>
        <a:lstStyle/>
        <a:p>
          <a:r>
            <a:rPr lang="ru-RU" dirty="0"/>
            <a:t>Аутсорсинг</a:t>
          </a:r>
        </a:p>
      </dgm:t>
    </dgm:pt>
    <dgm:pt modelId="{AA166E0B-8F44-49B0-B3F3-8410B66791D9}" type="parTrans" cxnId="{F51F1DDA-6BC7-4989-A467-28A2E0B4C74E}">
      <dgm:prSet/>
      <dgm:spPr/>
      <dgm:t>
        <a:bodyPr/>
        <a:lstStyle/>
        <a:p>
          <a:endParaRPr lang="ru-RU"/>
        </a:p>
      </dgm:t>
    </dgm:pt>
    <dgm:pt modelId="{C54A7EB5-3975-49E5-9A9A-1DD825198960}" type="sibTrans" cxnId="{F51F1DDA-6BC7-4989-A467-28A2E0B4C74E}">
      <dgm:prSet/>
      <dgm:spPr/>
      <dgm:t>
        <a:bodyPr/>
        <a:lstStyle/>
        <a:p>
          <a:endParaRPr lang="ru-RU"/>
        </a:p>
      </dgm:t>
    </dgm:pt>
    <dgm:pt modelId="{6AAD5E39-9F7A-4645-8D43-27ABABE93B69}">
      <dgm:prSet phldrT="[Текст]"/>
      <dgm:spPr/>
      <dgm:t>
        <a:bodyPr/>
        <a:lstStyle/>
        <a:p>
          <a:r>
            <a:rPr lang="ru-RU" dirty="0"/>
            <a:t>Офисные расходы</a:t>
          </a:r>
        </a:p>
      </dgm:t>
    </dgm:pt>
    <dgm:pt modelId="{80124503-4CC2-4E69-AC50-01DD982DF854}" type="parTrans" cxnId="{2959D414-FA9B-4201-BC4E-72175847CB2C}">
      <dgm:prSet/>
      <dgm:spPr/>
      <dgm:t>
        <a:bodyPr/>
        <a:lstStyle/>
        <a:p>
          <a:endParaRPr lang="ru-RU"/>
        </a:p>
      </dgm:t>
    </dgm:pt>
    <dgm:pt modelId="{45A7A7BB-65CD-400F-B007-C7BD8D6FBA60}" type="sibTrans" cxnId="{2959D414-FA9B-4201-BC4E-72175847CB2C}">
      <dgm:prSet/>
      <dgm:spPr/>
      <dgm:t>
        <a:bodyPr/>
        <a:lstStyle/>
        <a:p>
          <a:endParaRPr lang="ru-RU"/>
        </a:p>
      </dgm:t>
    </dgm:pt>
    <dgm:pt modelId="{7821CE81-EC4D-4114-8ABA-A26142B52A8D}">
      <dgm:prSet phldrT="[Текст]"/>
      <dgm:spPr/>
      <dgm:t>
        <a:bodyPr/>
        <a:lstStyle/>
        <a:p>
          <a:r>
            <a:rPr lang="ru-RU" dirty="0"/>
            <a:t>Транспортные</a:t>
          </a:r>
        </a:p>
      </dgm:t>
    </dgm:pt>
    <dgm:pt modelId="{A9E715FA-4F77-4AF1-AF5D-DFA28184BA05}" type="parTrans" cxnId="{DC916320-8C71-4BA1-9520-7045B9389D12}">
      <dgm:prSet/>
      <dgm:spPr/>
      <dgm:t>
        <a:bodyPr/>
        <a:lstStyle/>
        <a:p>
          <a:endParaRPr lang="ru-RU"/>
        </a:p>
      </dgm:t>
    </dgm:pt>
    <dgm:pt modelId="{56C0B19C-C946-4003-B36E-E694C7808532}" type="sibTrans" cxnId="{DC916320-8C71-4BA1-9520-7045B9389D12}">
      <dgm:prSet/>
      <dgm:spPr/>
      <dgm:t>
        <a:bodyPr/>
        <a:lstStyle/>
        <a:p>
          <a:endParaRPr lang="ru-RU"/>
        </a:p>
      </dgm:t>
    </dgm:pt>
    <dgm:pt modelId="{1A47BA37-E986-40EB-A705-8F9B4849D113}">
      <dgm:prSet phldrT="[Текст]"/>
      <dgm:spPr/>
      <dgm:t>
        <a:bodyPr/>
        <a:lstStyle/>
        <a:p>
          <a:r>
            <a:rPr lang="ru-RU" dirty="0"/>
            <a:t>Транспортные</a:t>
          </a:r>
        </a:p>
      </dgm:t>
    </dgm:pt>
    <dgm:pt modelId="{685AA739-ECD4-481D-B97E-5A7C191389B5}" type="parTrans" cxnId="{A0719544-9279-47E4-A7BD-EA255B8DFBA2}">
      <dgm:prSet/>
      <dgm:spPr/>
      <dgm:t>
        <a:bodyPr/>
        <a:lstStyle/>
        <a:p>
          <a:endParaRPr lang="ru-RU"/>
        </a:p>
      </dgm:t>
    </dgm:pt>
    <dgm:pt modelId="{7D32B85F-4C8D-4D29-BC59-7ACCDC0B2F36}" type="sibTrans" cxnId="{A0719544-9279-47E4-A7BD-EA255B8DFBA2}">
      <dgm:prSet/>
      <dgm:spPr/>
      <dgm:t>
        <a:bodyPr/>
        <a:lstStyle/>
        <a:p>
          <a:endParaRPr lang="ru-RU"/>
        </a:p>
      </dgm:t>
    </dgm:pt>
    <dgm:pt modelId="{56688B03-D3D5-4741-881C-4B6731AEF1B1}">
      <dgm:prSet phldrT="[Текст]"/>
      <dgm:spPr/>
      <dgm:t>
        <a:bodyPr/>
        <a:lstStyle/>
        <a:p>
          <a:r>
            <a:rPr lang="ru-RU" dirty="0"/>
            <a:t>Связь, интернет</a:t>
          </a:r>
        </a:p>
      </dgm:t>
    </dgm:pt>
    <dgm:pt modelId="{48ED91F3-90A2-4C39-AE60-43575F19C4BE}" type="parTrans" cxnId="{A7EA87C1-DC9E-47B3-8450-517335B37105}">
      <dgm:prSet/>
      <dgm:spPr/>
      <dgm:t>
        <a:bodyPr/>
        <a:lstStyle/>
        <a:p>
          <a:endParaRPr lang="ru-RU"/>
        </a:p>
      </dgm:t>
    </dgm:pt>
    <dgm:pt modelId="{9608DEA2-626C-43F6-9152-60C337018E63}" type="sibTrans" cxnId="{A7EA87C1-DC9E-47B3-8450-517335B37105}">
      <dgm:prSet/>
      <dgm:spPr/>
      <dgm:t>
        <a:bodyPr/>
        <a:lstStyle/>
        <a:p>
          <a:endParaRPr lang="ru-RU"/>
        </a:p>
      </dgm:t>
    </dgm:pt>
    <dgm:pt modelId="{34F60173-D1D0-4562-81F4-B74D9DB79E16}">
      <dgm:prSet phldrT="[Текст]"/>
      <dgm:spPr/>
      <dgm:t>
        <a:bodyPr/>
        <a:lstStyle/>
        <a:p>
          <a:r>
            <a:rPr lang="ru-RU" dirty="0"/>
            <a:t>Амортизация оборудования</a:t>
          </a:r>
        </a:p>
      </dgm:t>
    </dgm:pt>
    <dgm:pt modelId="{BE478F7B-C6CC-4D14-97D2-530239F34A04}" type="parTrans" cxnId="{2051E3E4-4F81-4FD1-B2B5-5364358A8C99}">
      <dgm:prSet/>
      <dgm:spPr/>
      <dgm:t>
        <a:bodyPr/>
        <a:lstStyle/>
        <a:p>
          <a:endParaRPr lang="ru-RU"/>
        </a:p>
      </dgm:t>
    </dgm:pt>
    <dgm:pt modelId="{0FD0B734-F1C5-4AE1-8770-D3A53D3917A5}" type="sibTrans" cxnId="{2051E3E4-4F81-4FD1-B2B5-5364358A8C99}">
      <dgm:prSet/>
      <dgm:spPr/>
      <dgm:t>
        <a:bodyPr/>
        <a:lstStyle/>
        <a:p>
          <a:endParaRPr lang="ru-RU"/>
        </a:p>
      </dgm:t>
    </dgm:pt>
    <dgm:pt modelId="{D8A8BC84-6C33-4DF2-B068-DD7B2978CCBA}">
      <dgm:prSet phldrT="[Текст]"/>
      <dgm:spPr/>
      <dgm:t>
        <a:bodyPr/>
        <a:lstStyle/>
        <a:p>
          <a:r>
            <a:rPr lang="ru-RU" dirty="0"/>
            <a:t>Реклама</a:t>
          </a:r>
        </a:p>
      </dgm:t>
    </dgm:pt>
    <dgm:pt modelId="{50114B98-ADA2-49BA-ABEE-A02A61690B52}" type="parTrans" cxnId="{2A120D1D-1631-4D6F-AB5C-4037B696069E}">
      <dgm:prSet/>
      <dgm:spPr/>
      <dgm:t>
        <a:bodyPr/>
        <a:lstStyle/>
        <a:p>
          <a:endParaRPr lang="ru-RU"/>
        </a:p>
      </dgm:t>
    </dgm:pt>
    <dgm:pt modelId="{33E40B59-E30E-4FCC-96EA-CDA8C4B0CCFA}" type="sibTrans" cxnId="{2A120D1D-1631-4D6F-AB5C-4037B696069E}">
      <dgm:prSet/>
      <dgm:spPr/>
      <dgm:t>
        <a:bodyPr/>
        <a:lstStyle/>
        <a:p>
          <a:endParaRPr lang="ru-RU"/>
        </a:p>
      </dgm:t>
    </dgm:pt>
    <dgm:pt modelId="{A1769E5A-1A0F-4D05-8CB5-1312E3D6B414}">
      <dgm:prSet phldrT="[Текст]"/>
      <dgm:spPr/>
      <dgm:t>
        <a:bodyPr/>
        <a:lstStyle/>
        <a:p>
          <a:r>
            <a:rPr lang="ru-RU" dirty="0"/>
            <a:t>Реклама</a:t>
          </a:r>
        </a:p>
      </dgm:t>
    </dgm:pt>
    <dgm:pt modelId="{BAD744E9-49B0-45C9-893A-B8E278F050F1}" type="parTrans" cxnId="{A7654768-FFF5-47A5-A848-5AE1426251FA}">
      <dgm:prSet/>
      <dgm:spPr/>
      <dgm:t>
        <a:bodyPr/>
        <a:lstStyle/>
        <a:p>
          <a:endParaRPr lang="ru-RU"/>
        </a:p>
      </dgm:t>
    </dgm:pt>
    <dgm:pt modelId="{2688F5CD-B600-48BF-9B99-A76B02B7FBAD}" type="sibTrans" cxnId="{A7654768-FFF5-47A5-A848-5AE1426251FA}">
      <dgm:prSet/>
      <dgm:spPr/>
      <dgm:t>
        <a:bodyPr/>
        <a:lstStyle/>
        <a:p>
          <a:endParaRPr lang="ru-RU"/>
        </a:p>
      </dgm:t>
    </dgm:pt>
    <dgm:pt modelId="{CEDC79E7-1572-41FA-BDF4-82AAB28F9EF3}">
      <dgm:prSet phldrT="[Текст]"/>
      <dgm:spPr/>
      <dgm:t>
        <a:bodyPr/>
        <a:lstStyle/>
        <a:p>
          <a:r>
            <a:rPr lang="ru-RU" dirty="0"/>
            <a:t>Кассовые </a:t>
          </a:r>
        </a:p>
      </dgm:t>
    </dgm:pt>
    <dgm:pt modelId="{C1F2503D-FFAA-41F2-9DCC-FE4A7FC9FE79}" type="parTrans" cxnId="{2BC7BF18-345B-4D0E-879E-DE50B2428916}">
      <dgm:prSet/>
      <dgm:spPr/>
      <dgm:t>
        <a:bodyPr/>
        <a:lstStyle/>
        <a:p>
          <a:endParaRPr lang="ru-RU"/>
        </a:p>
      </dgm:t>
    </dgm:pt>
    <dgm:pt modelId="{E57BF4D3-1661-46DD-AFBE-3E05DA657A2A}" type="sibTrans" cxnId="{2BC7BF18-345B-4D0E-879E-DE50B2428916}">
      <dgm:prSet/>
      <dgm:spPr/>
      <dgm:t>
        <a:bodyPr/>
        <a:lstStyle/>
        <a:p>
          <a:endParaRPr lang="ru-RU"/>
        </a:p>
      </dgm:t>
    </dgm:pt>
    <dgm:pt modelId="{20077B0A-1E6E-4FB6-9C6B-38041F106552}">
      <dgm:prSet phldrT="[Текст]"/>
      <dgm:spPr/>
      <dgm:t>
        <a:bodyPr/>
        <a:lstStyle/>
        <a:p>
          <a:r>
            <a:rPr lang="ru-RU" dirty="0"/>
            <a:t>Эквайринг</a:t>
          </a:r>
        </a:p>
      </dgm:t>
    </dgm:pt>
    <dgm:pt modelId="{51301D4B-C680-4130-BF65-4007A71CCD12}" type="parTrans" cxnId="{B332937D-6AF9-4EF8-92B8-2F110489B336}">
      <dgm:prSet/>
      <dgm:spPr/>
      <dgm:t>
        <a:bodyPr/>
        <a:lstStyle/>
        <a:p>
          <a:endParaRPr lang="ru-RU"/>
        </a:p>
      </dgm:t>
    </dgm:pt>
    <dgm:pt modelId="{6413A165-8FBB-4DBB-904F-A28A6AA69B5D}" type="sibTrans" cxnId="{B332937D-6AF9-4EF8-92B8-2F110489B336}">
      <dgm:prSet/>
      <dgm:spPr/>
      <dgm:t>
        <a:bodyPr/>
        <a:lstStyle/>
        <a:p>
          <a:endParaRPr lang="ru-RU"/>
        </a:p>
      </dgm:t>
    </dgm:pt>
    <dgm:pt modelId="{AEBC5644-F8F8-4451-8614-4C47E85D3580}" type="pres">
      <dgm:prSet presAssocID="{791A964B-CDAB-4D1F-A978-F4A5B8EAB53F}" presName="Name0" presStyleCnt="0">
        <dgm:presLayoutVars>
          <dgm:dir/>
          <dgm:animLvl val="lvl"/>
          <dgm:resizeHandles val="exact"/>
        </dgm:presLayoutVars>
      </dgm:prSet>
      <dgm:spPr/>
    </dgm:pt>
    <dgm:pt modelId="{EC10E288-7E27-4075-81E8-D6882A690BFF}" type="pres">
      <dgm:prSet presAssocID="{F7913182-188E-426A-A1E7-24DA18B16555}" presName="composite" presStyleCnt="0"/>
      <dgm:spPr/>
    </dgm:pt>
    <dgm:pt modelId="{DC8153D7-C6B4-44BC-80C4-7088D8BA155B}" type="pres">
      <dgm:prSet presAssocID="{F7913182-188E-426A-A1E7-24DA18B1655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73AE906-E1DA-4875-829F-7256AC78FC0C}" type="pres">
      <dgm:prSet presAssocID="{F7913182-188E-426A-A1E7-24DA18B16555}" presName="desTx" presStyleLbl="alignAccFollowNode1" presStyleIdx="0" presStyleCnt="2">
        <dgm:presLayoutVars>
          <dgm:bulletEnabled val="1"/>
        </dgm:presLayoutVars>
      </dgm:prSet>
      <dgm:spPr/>
    </dgm:pt>
    <dgm:pt modelId="{3214D535-2FA2-48CB-879D-2E7271D65BE2}" type="pres">
      <dgm:prSet presAssocID="{6C914897-A367-4E3C-B639-18EB3A50D698}" presName="space" presStyleCnt="0"/>
      <dgm:spPr/>
    </dgm:pt>
    <dgm:pt modelId="{B044FB2D-5796-4D41-9D24-871B15B4D137}" type="pres">
      <dgm:prSet presAssocID="{94E1311A-97FA-476F-AE9C-DED4F2531112}" presName="composite" presStyleCnt="0"/>
      <dgm:spPr/>
    </dgm:pt>
    <dgm:pt modelId="{3C8F9012-0CEB-4AEC-8904-6517A6EC5EFD}" type="pres">
      <dgm:prSet presAssocID="{94E1311A-97FA-476F-AE9C-DED4F2531112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FC8A1406-E3EC-4823-88C1-852140CC3647}" type="pres">
      <dgm:prSet presAssocID="{94E1311A-97FA-476F-AE9C-DED4F2531112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30341201-F1E0-4760-A836-D69D06EFD2AE}" type="presOf" srcId="{A6448FF8-D36C-4E8F-B434-25AE96AB27A2}" destId="{FC8A1406-E3EC-4823-88C1-852140CC3647}" srcOrd="0" destOrd="3" presId="urn:microsoft.com/office/officeart/2005/8/layout/hList1"/>
    <dgm:cxn modelId="{7FBF0E0B-FF1B-4939-AE80-7B9ACCAD82A8}" srcId="{F7913182-188E-426A-A1E7-24DA18B16555}" destId="{FDB37B7B-37BF-4E36-BB6A-13A25239FADC}" srcOrd="0" destOrd="0" parTransId="{58913DE2-F66D-4CC1-86D7-E6A0C535B0EB}" sibTransId="{EBEADC5D-E0EC-4E7D-BF82-5E578DA90E4F}"/>
    <dgm:cxn modelId="{9DD9400D-6ABB-4374-BBDD-38E00E4F6284}" srcId="{791A964B-CDAB-4D1F-A978-F4A5B8EAB53F}" destId="{94E1311A-97FA-476F-AE9C-DED4F2531112}" srcOrd="1" destOrd="0" parTransId="{5AA66E93-A689-4648-929B-0F351F434203}" sibTransId="{786D8CE0-89E9-4C65-A9C8-2FF0D61556C2}"/>
    <dgm:cxn modelId="{C607F212-3019-4E51-A9CE-BC3B20B0EE18}" srcId="{F7913182-188E-426A-A1E7-24DA18B16555}" destId="{CA90C763-C75A-4C11-AAAA-A299D91B6CE9}" srcOrd="1" destOrd="0" parTransId="{F743304F-EF44-41FB-8277-8B5C546249AC}" sibTransId="{76D503F1-DB30-4E8D-9861-E2694636047B}"/>
    <dgm:cxn modelId="{2959D414-FA9B-4201-BC4E-72175847CB2C}" srcId="{F7913182-188E-426A-A1E7-24DA18B16555}" destId="{6AAD5E39-9F7A-4645-8D43-27ABABE93B69}" srcOrd="10" destOrd="0" parTransId="{80124503-4CC2-4E69-AC50-01DD982DF854}" sibTransId="{45A7A7BB-65CD-400F-B007-C7BD8D6FBA60}"/>
    <dgm:cxn modelId="{2BC7BF18-345B-4D0E-879E-DE50B2428916}" srcId="{F7913182-188E-426A-A1E7-24DA18B16555}" destId="{CEDC79E7-1572-41FA-BDF4-82AAB28F9EF3}" srcOrd="8" destOrd="0" parTransId="{C1F2503D-FFAA-41F2-9DCC-FE4A7FC9FE79}" sibTransId="{E57BF4D3-1661-46DD-AFBE-3E05DA657A2A}"/>
    <dgm:cxn modelId="{CF63611A-E1E4-45E6-A7BF-25106B1C23B4}" type="presOf" srcId="{5D445DFC-1B49-469C-AA1A-2B6AF7856792}" destId="{FC8A1406-E3EC-4823-88C1-852140CC3647}" srcOrd="0" destOrd="0" presId="urn:microsoft.com/office/officeart/2005/8/layout/hList1"/>
    <dgm:cxn modelId="{2A120D1D-1631-4D6F-AB5C-4037B696069E}" srcId="{F7913182-188E-426A-A1E7-24DA18B16555}" destId="{D8A8BC84-6C33-4DF2-B068-DD7B2978CCBA}" srcOrd="7" destOrd="0" parTransId="{50114B98-ADA2-49BA-ABEE-A02A61690B52}" sibTransId="{33E40B59-E30E-4FCC-96EA-CDA8C4B0CCFA}"/>
    <dgm:cxn modelId="{DC916320-8C71-4BA1-9520-7045B9389D12}" srcId="{F7913182-188E-426A-A1E7-24DA18B16555}" destId="{7821CE81-EC4D-4114-8ABA-A26142B52A8D}" srcOrd="6" destOrd="0" parTransId="{A9E715FA-4F77-4AF1-AF5D-DFA28184BA05}" sibTransId="{56C0B19C-C946-4003-B36E-E694C7808532}"/>
    <dgm:cxn modelId="{D7E01923-1A94-4396-B0CC-F0EAAEE934A8}" srcId="{F7913182-188E-426A-A1E7-24DA18B16555}" destId="{3055F335-8637-4E6E-8204-C16DB699DB63}" srcOrd="5" destOrd="0" parTransId="{2235542D-1DD0-4A8C-932F-44D41D0E0AD4}" sibTransId="{5EB81E56-5F89-4C6B-9D4D-4D32F58EA3B5}"/>
    <dgm:cxn modelId="{30298324-1D4A-440C-98B0-4AB992B53C53}" srcId="{F7913182-188E-426A-A1E7-24DA18B16555}" destId="{EDF1F6A3-785D-4D77-B1D6-4EF6BA089527}" srcOrd="4" destOrd="0" parTransId="{A7114B69-BD8A-42E8-9310-9F0C7BABC6C1}" sibTransId="{36EC0199-873C-4C9F-8F9A-D627FD7A5E20}"/>
    <dgm:cxn modelId="{6E0E5C26-1835-4F16-A816-F3B429BC38D1}" type="presOf" srcId="{CEDC79E7-1572-41FA-BDF4-82AAB28F9EF3}" destId="{173AE906-E1DA-4875-829F-7256AC78FC0C}" srcOrd="0" destOrd="8" presId="urn:microsoft.com/office/officeart/2005/8/layout/hList1"/>
    <dgm:cxn modelId="{B7B0A029-B740-48B3-9471-8FB3657E64B6}" type="presOf" srcId="{6AAD5E39-9F7A-4645-8D43-27ABABE93B69}" destId="{173AE906-E1DA-4875-829F-7256AC78FC0C}" srcOrd="0" destOrd="10" presId="urn:microsoft.com/office/officeart/2005/8/layout/hList1"/>
    <dgm:cxn modelId="{89AE0E2F-F3AE-4D46-8CE9-3C914C8A50A8}" type="presOf" srcId="{B06DB7FA-9292-4D06-B3C9-760CB878413B}" destId="{FC8A1406-E3EC-4823-88C1-852140CC3647}" srcOrd="0" destOrd="5" presId="urn:microsoft.com/office/officeart/2005/8/layout/hList1"/>
    <dgm:cxn modelId="{CDF3E233-88BB-42D9-B188-F4432841F5D8}" type="presOf" srcId="{A1769E5A-1A0F-4D05-8CB5-1312E3D6B414}" destId="{FC8A1406-E3EC-4823-88C1-852140CC3647}" srcOrd="0" destOrd="7" presId="urn:microsoft.com/office/officeart/2005/8/layout/hList1"/>
    <dgm:cxn modelId="{4CA15735-2831-43F6-9469-D22336D60520}" type="presOf" srcId="{94E1311A-97FA-476F-AE9C-DED4F2531112}" destId="{3C8F9012-0CEB-4AEC-8904-6517A6EC5EFD}" srcOrd="0" destOrd="0" presId="urn:microsoft.com/office/officeart/2005/8/layout/hList1"/>
    <dgm:cxn modelId="{1B384F36-0B71-4563-8592-E2197EBD66F3}" type="presOf" srcId="{20077B0A-1E6E-4FB6-9C6B-38041F106552}" destId="{FC8A1406-E3EC-4823-88C1-852140CC3647}" srcOrd="0" destOrd="8" presId="urn:microsoft.com/office/officeart/2005/8/layout/hList1"/>
    <dgm:cxn modelId="{827BDE38-1A25-4534-A120-DEB58AE73978}" srcId="{94E1311A-97FA-476F-AE9C-DED4F2531112}" destId="{F9C9BB92-1BE0-4E66-AD06-08CABAC81E9B}" srcOrd="2" destOrd="0" parTransId="{B96472CD-4D85-430B-8462-7936E8A6EBAA}" sibTransId="{D32DCC2E-3ECD-48E4-B1DE-ED1353123A8E}"/>
    <dgm:cxn modelId="{7E908F40-9D4B-42F6-A2B1-84728E2829A3}" type="presOf" srcId="{7821CE81-EC4D-4114-8ABA-A26142B52A8D}" destId="{173AE906-E1DA-4875-829F-7256AC78FC0C}" srcOrd="0" destOrd="6" presId="urn:microsoft.com/office/officeart/2005/8/layout/hList1"/>
    <dgm:cxn modelId="{A0719544-9279-47E4-A7BD-EA255B8DFBA2}" srcId="{94E1311A-97FA-476F-AE9C-DED4F2531112}" destId="{1A47BA37-E986-40EB-A705-8F9B4849D113}" srcOrd="6" destOrd="0" parTransId="{685AA739-ECD4-481D-B97E-5A7C191389B5}" sibTransId="{7D32B85F-4C8D-4D29-BC59-7ACCDC0B2F36}"/>
    <dgm:cxn modelId="{6A1FE648-13B9-425E-A5DF-E7C60F608204}" srcId="{94E1311A-97FA-476F-AE9C-DED4F2531112}" destId="{5D445DFC-1B49-469C-AA1A-2B6AF7856792}" srcOrd="0" destOrd="0" parTransId="{68809717-057E-4E30-853E-E7C469CC2E6A}" sibTransId="{61298697-AA50-4520-9AA4-DFCB844B433C}"/>
    <dgm:cxn modelId="{8A057B4A-54AF-4E2C-BC53-1F798BDE194A}" type="presOf" srcId="{F9C9BB92-1BE0-4E66-AD06-08CABAC81E9B}" destId="{FC8A1406-E3EC-4823-88C1-852140CC3647}" srcOrd="0" destOrd="2" presId="urn:microsoft.com/office/officeart/2005/8/layout/hList1"/>
    <dgm:cxn modelId="{B62AE654-A0E1-4452-99B1-D5A65A727C11}" type="presOf" srcId="{A5D38134-3F3A-40EC-A738-E46A7760EEAF}" destId="{FC8A1406-E3EC-4823-88C1-852140CC3647}" srcOrd="0" destOrd="1" presId="urn:microsoft.com/office/officeart/2005/8/layout/hList1"/>
    <dgm:cxn modelId="{537BA05D-FDDB-4C04-ABA5-7C513C243C1D}" type="presOf" srcId="{EB82D634-AAEE-4BD8-97D1-13F90D4CD9B6}" destId="{173AE906-E1DA-4875-829F-7256AC78FC0C}" srcOrd="0" destOrd="2" presId="urn:microsoft.com/office/officeart/2005/8/layout/hList1"/>
    <dgm:cxn modelId="{79FD575F-AD21-4B43-AEF4-EF8E11A4766D}" type="presOf" srcId="{56688B03-D3D5-4741-881C-4B6731AEF1B1}" destId="{173AE906-E1DA-4875-829F-7256AC78FC0C}" srcOrd="0" destOrd="11" presId="urn:microsoft.com/office/officeart/2005/8/layout/hList1"/>
    <dgm:cxn modelId="{A7654768-FFF5-47A5-A848-5AE1426251FA}" srcId="{94E1311A-97FA-476F-AE9C-DED4F2531112}" destId="{A1769E5A-1A0F-4D05-8CB5-1312E3D6B414}" srcOrd="7" destOrd="0" parTransId="{BAD744E9-49B0-45C9-893A-B8E278F050F1}" sibTransId="{2688F5CD-B600-48BF-9B99-A76B02B7FBAD}"/>
    <dgm:cxn modelId="{1525AF7C-3A86-42B3-9E2D-C2F1F3811CC7}" srcId="{791A964B-CDAB-4D1F-A978-F4A5B8EAB53F}" destId="{F7913182-188E-426A-A1E7-24DA18B16555}" srcOrd="0" destOrd="0" parTransId="{CE13BBE9-CC09-4FD5-B812-6B36E45841E3}" sibTransId="{6C914897-A367-4E3C-B639-18EB3A50D698}"/>
    <dgm:cxn modelId="{B332937D-6AF9-4EF8-92B8-2F110489B336}" srcId="{94E1311A-97FA-476F-AE9C-DED4F2531112}" destId="{20077B0A-1E6E-4FB6-9C6B-38041F106552}" srcOrd="8" destOrd="0" parTransId="{51301D4B-C680-4130-BF65-4007A71CCD12}" sibTransId="{6413A165-8FBB-4DBB-904F-A28A6AA69B5D}"/>
    <dgm:cxn modelId="{2FE7DA7F-C6E0-4B1D-B825-EE40F4D4F057}" type="presOf" srcId="{791A964B-CDAB-4D1F-A978-F4A5B8EAB53F}" destId="{AEBC5644-F8F8-4451-8614-4C47E85D3580}" srcOrd="0" destOrd="0" presId="urn:microsoft.com/office/officeart/2005/8/layout/hList1"/>
    <dgm:cxn modelId="{D55EAC8B-2CA9-4E53-9A18-F92185FA3CB1}" type="presOf" srcId="{EDF1F6A3-785D-4D77-B1D6-4EF6BA089527}" destId="{173AE906-E1DA-4875-829F-7256AC78FC0C}" srcOrd="0" destOrd="4" presId="urn:microsoft.com/office/officeart/2005/8/layout/hList1"/>
    <dgm:cxn modelId="{5AD4B38F-123A-4E09-9BF4-ECA73FF37445}" type="presOf" srcId="{1A47BA37-E986-40EB-A705-8F9B4849D113}" destId="{FC8A1406-E3EC-4823-88C1-852140CC3647}" srcOrd="0" destOrd="6" presId="urn:microsoft.com/office/officeart/2005/8/layout/hList1"/>
    <dgm:cxn modelId="{E8E4B79E-2735-45EE-BE30-9C0F196390F2}" type="presOf" srcId="{C977019C-0DA3-43F7-ADBC-4F7AABB81781}" destId="{FC8A1406-E3EC-4823-88C1-852140CC3647}" srcOrd="0" destOrd="4" presId="urn:microsoft.com/office/officeart/2005/8/layout/hList1"/>
    <dgm:cxn modelId="{92BFA3B2-BACC-4068-884C-0D0B164C5D6F}" srcId="{94E1311A-97FA-476F-AE9C-DED4F2531112}" destId="{A5D38134-3F3A-40EC-A738-E46A7760EEAF}" srcOrd="1" destOrd="0" parTransId="{D854F851-7AD1-451C-B2EF-8DEFA428F773}" sibTransId="{E3A441E7-5992-4C5B-BB7E-09C7D8B1DA61}"/>
    <dgm:cxn modelId="{DB5E22B6-C272-4235-BA2A-E24B80C988E2}" type="presOf" srcId="{CA90C763-C75A-4C11-AAAA-A299D91B6CE9}" destId="{173AE906-E1DA-4875-829F-7256AC78FC0C}" srcOrd="0" destOrd="1" presId="urn:microsoft.com/office/officeart/2005/8/layout/hList1"/>
    <dgm:cxn modelId="{A7EA87C1-DC9E-47B3-8450-517335B37105}" srcId="{F7913182-188E-426A-A1E7-24DA18B16555}" destId="{56688B03-D3D5-4741-881C-4B6731AEF1B1}" srcOrd="11" destOrd="0" parTransId="{48ED91F3-90A2-4C39-AE60-43575F19C4BE}" sibTransId="{9608DEA2-626C-43F6-9152-60C337018E63}"/>
    <dgm:cxn modelId="{666EAFC9-4DC2-442D-B3D2-1588CE7B23EC}" srcId="{F7913182-188E-426A-A1E7-24DA18B16555}" destId="{934AC9A1-2F6D-493D-8797-BB3E4E7A19F5}" srcOrd="3" destOrd="0" parTransId="{84216EAA-7464-4D0D-98D2-FDB8193FE22C}" sibTransId="{0D3B1D1A-F969-44A7-B936-562D6E5D4718}"/>
    <dgm:cxn modelId="{F51F1DDA-6BC7-4989-A467-28A2E0B4C74E}" srcId="{F7913182-188E-426A-A1E7-24DA18B16555}" destId="{CB3B8572-839D-4109-A0BC-4A8CAAD5D715}" srcOrd="9" destOrd="0" parTransId="{AA166E0B-8F44-49B0-B3F3-8410B66791D9}" sibTransId="{C54A7EB5-3975-49E5-9A9A-1DD825198960}"/>
    <dgm:cxn modelId="{DFDB68DB-6FF9-4773-BDD2-6C6B2933A049}" type="presOf" srcId="{934AC9A1-2F6D-493D-8797-BB3E4E7A19F5}" destId="{173AE906-E1DA-4875-829F-7256AC78FC0C}" srcOrd="0" destOrd="3" presId="urn:microsoft.com/office/officeart/2005/8/layout/hList1"/>
    <dgm:cxn modelId="{EEDD45E4-EDA8-4D39-8B43-A27FF622C64A}" srcId="{94E1311A-97FA-476F-AE9C-DED4F2531112}" destId="{C977019C-0DA3-43F7-ADBC-4F7AABB81781}" srcOrd="4" destOrd="0" parTransId="{D30B9B8A-6EA1-42AF-BFE5-9C0E75AD11F4}" sibTransId="{58DB6D8C-B67F-4C55-9799-5E5A7FC6AA9A}"/>
    <dgm:cxn modelId="{2051E3E4-4F81-4FD1-B2B5-5364358A8C99}" srcId="{F7913182-188E-426A-A1E7-24DA18B16555}" destId="{34F60173-D1D0-4562-81F4-B74D9DB79E16}" srcOrd="12" destOrd="0" parTransId="{BE478F7B-C6CC-4D14-97D2-530239F34A04}" sibTransId="{0FD0B734-F1C5-4AE1-8770-D3A53D3917A5}"/>
    <dgm:cxn modelId="{F79181EB-1BFC-4808-B1C6-29BD9CB5DEF1}" type="presOf" srcId="{F7913182-188E-426A-A1E7-24DA18B16555}" destId="{DC8153D7-C6B4-44BC-80C4-7088D8BA155B}" srcOrd="0" destOrd="0" presId="urn:microsoft.com/office/officeart/2005/8/layout/hList1"/>
    <dgm:cxn modelId="{CE8A43EC-18A5-47D1-AC2D-C8CAF1BBFFFE}" type="presOf" srcId="{D8A8BC84-6C33-4DF2-B068-DD7B2978CCBA}" destId="{173AE906-E1DA-4875-829F-7256AC78FC0C}" srcOrd="0" destOrd="7" presId="urn:microsoft.com/office/officeart/2005/8/layout/hList1"/>
    <dgm:cxn modelId="{8CF012F0-10CB-482F-8DC9-78FFFAC0C09A}" type="presOf" srcId="{FDB37B7B-37BF-4E36-BB6A-13A25239FADC}" destId="{173AE906-E1DA-4875-829F-7256AC78FC0C}" srcOrd="0" destOrd="0" presId="urn:microsoft.com/office/officeart/2005/8/layout/hList1"/>
    <dgm:cxn modelId="{0127FEF0-049D-4096-9D47-13893FA54F5A}" type="presOf" srcId="{3055F335-8637-4E6E-8204-C16DB699DB63}" destId="{173AE906-E1DA-4875-829F-7256AC78FC0C}" srcOrd="0" destOrd="5" presId="urn:microsoft.com/office/officeart/2005/8/layout/hList1"/>
    <dgm:cxn modelId="{7CAE08F2-979B-4E03-843A-716DAA3575CD}" srcId="{94E1311A-97FA-476F-AE9C-DED4F2531112}" destId="{B06DB7FA-9292-4D06-B3C9-760CB878413B}" srcOrd="5" destOrd="0" parTransId="{18F8B029-D827-4F9A-A3CC-EFC9A14E1780}" sibTransId="{1DC30741-532F-45C3-B151-960CEC5B5246}"/>
    <dgm:cxn modelId="{92F813F3-697C-4B80-B9C8-CDCFFB1EC30E}" type="presOf" srcId="{CB3B8572-839D-4109-A0BC-4A8CAAD5D715}" destId="{173AE906-E1DA-4875-829F-7256AC78FC0C}" srcOrd="0" destOrd="9" presId="urn:microsoft.com/office/officeart/2005/8/layout/hList1"/>
    <dgm:cxn modelId="{B51653FC-705B-47D5-BD2C-AE0188763EF3}" srcId="{94E1311A-97FA-476F-AE9C-DED4F2531112}" destId="{A6448FF8-D36C-4E8F-B434-25AE96AB27A2}" srcOrd="3" destOrd="0" parTransId="{F66CC390-D8A8-467F-8CDE-05BABE3C7F48}" sibTransId="{9321A832-5EE7-4C3D-88D3-843FCCD51DA2}"/>
    <dgm:cxn modelId="{C2E33EFE-A316-4265-A4DA-E3494277EB4A}" type="presOf" srcId="{34F60173-D1D0-4562-81F4-B74D9DB79E16}" destId="{173AE906-E1DA-4875-829F-7256AC78FC0C}" srcOrd="0" destOrd="12" presId="urn:microsoft.com/office/officeart/2005/8/layout/hList1"/>
    <dgm:cxn modelId="{F550B1FE-D0CF-4CC4-BBFC-989BC551F778}" srcId="{F7913182-188E-426A-A1E7-24DA18B16555}" destId="{EB82D634-AAEE-4BD8-97D1-13F90D4CD9B6}" srcOrd="2" destOrd="0" parTransId="{49770CAA-AEB2-45A2-A9C3-C5EBE22C12EE}" sibTransId="{CA82DE8D-2686-4650-966B-52F5AADF9268}"/>
    <dgm:cxn modelId="{6BCFD50F-FCD7-476B-B848-29A8F9F0FED9}" type="presParOf" srcId="{AEBC5644-F8F8-4451-8614-4C47E85D3580}" destId="{EC10E288-7E27-4075-81E8-D6882A690BFF}" srcOrd="0" destOrd="0" presId="urn:microsoft.com/office/officeart/2005/8/layout/hList1"/>
    <dgm:cxn modelId="{198C17AD-F09C-4EB3-B90F-E462F15FAD56}" type="presParOf" srcId="{EC10E288-7E27-4075-81E8-D6882A690BFF}" destId="{DC8153D7-C6B4-44BC-80C4-7088D8BA155B}" srcOrd="0" destOrd="0" presId="urn:microsoft.com/office/officeart/2005/8/layout/hList1"/>
    <dgm:cxn modelId="{0541B338-3F18-4DF8-AB29-A134C0F4D830}" type="presParOf" srcId="{EC10E288-7E27-4075-81E8-D6882A690BFF}" destId="{173AE906-E1DA-4875-829F-7256AC78FC0C}" srcOrd="1" destOrd="0" presId="urn:microsoft.com/office/officeart/2005/8/layout/hList1"/>
    <dgm:cxn modelId="{CC487001-C808-439A-8B8C-C13F654DB95E}" type="presParOf" srcId="{AEBC5644-F8F8-4451-8614-4C47E85D3580}" destId="{3214D535-2FA2-48CB-879D-2E7271D65BE2}" srcOrd="1" destOrd="0" presId="urn:microsoft.com/office/officeart/2005/8/layout/hList1"/>
    <dgm:cxn modelId="{A200C763-8B25-4438-949D-BC71A8B3DCF0}" type="presParOf" srcId="{AEBC5644-F8F8-4451-8614-4C47E85D3580}" destId="{B044FB2D-5796-4D41-9D24-871B15B4D137}" srcOrd="2" destOrd="0" presId="urn:microsoft.com/office/officeart/2005/8/layout/hList1"/>
    <dgm:cxn modelId="{B3EB3EFB-7204-4075-87D9-B9E091306749}" type="presParOf" srcId="{B044FB2D-5796-4D41-9D24-871B15B4D137}" destId="{3C8F9012-0CEB-4AEC-8904-6517A6EC5EFD}" srcOrd="0" destOrd="0" presId="urn:microsoft.com/office/officeart/2005/8/layout/hList1"/>
    <dgm:cxn modelId="{D8F2623E-CC16-4750-BD45-DCE50EE74ADB}" type="presParOf" srcId="{B044FB2D-5796-4D41-9D24-871B15B4D137}" destId="{FC8A1406-E3EC-4823-88C1-852140CC364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8C53808-69C4-49CF-A70A-7646B2B9C943}" type="doc">
      <dgm:prSet loTypeId="urn:microsoft.com/office/officeart/2005/8/layout/radial5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25D4A8B-9341-45AF-95EC-DB284FB0B2CB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УСН</a:t>
          </a:r>
        </a:p>
      </dgm:t>
    </dgm:pt>
    <dgm:pt modelId="{2EEDB299-404E-4E9E-A194-7DF7D3281C0C}" type="parTrans" cxnId="{17114150-F6D5-4064-AE5F-81E56513B7F0}">
      <dgm:prSet/>
      <dgm:spPr/>
      <dgm:t>
        <a:bodyPr/>
        <a:lstStyle/>
        <a:p>
          <a:endParaRPr lang="ru-RU"/>
        </a:p>
      </dgm:t>
    </dgm:pt>
    <dgm:pt modelId="{7F12C59F-8652-4E72-BD0A-312744E7D20D}" type="sibTrans" cxnId="{17114150-F6D5-4064-AE5F-81E56513B7F0}">
      <dgm:prSet/>
      <dgm:spPr/>
      <dgm:t>
        <a:bodyPr/>
        <a:lstStyle/>
        <a:p>
          <a:endParaRPr lang="ru-RU"/>
        </a:p>
      </dgm:t>
    </dgm:pt>
    <dgm:pt modelId="{DCC01C89-E6D0-44FC-9348-11C65597F096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ОСНО</a:t>
          </a:r>
        </a:p>
        <a:p>
          <a:r>
            <a:rPr lang="ru-RU" sz="2000" b="1" dirty="0">
              <a:solidFill>
                <a:schemeClr val="tx1"/>
              </a:solidFill>
            </a:rPr>
            <a:t>НДФЛ 13%</a:t>
          </a:r>
        </a:p>
        <a:p>
          <a:r>
            <a:rPr lang="ru-RU" sz="2000" b="1" dirty="0">
              <a:solidFill>
                <a:schemeClr val="tx1"/>
              </a:solidFill>
            </a:rPr>
            <a:t>НДС 10%/20%</a:t>
          </a:r>
        </a:p>
      </dgm:t>
    </dgm:pt>
    <dgm:pt modelId="{F912C14E-2D13-4BD0-B34D-CE69E9C52991}" type="parTrans" cxnId="{DB63365C-B3D8-4BD7-AAF7-23E24B6165AA}">
      <dgm:prSet/>
      <dgm:spPr/>
      <dgm:t>
        <a:bodyPr/>
        <a:lstStyle/>
        <a:p>
          <a:endParaRPr lang="ru-RU"/>
        </a:p>
      </dgm:t>
    </dgm:pt>
    <dgm:pt modelId="{6B27618F-1967-4D3D-8958-CD36645E7AD1}" type="sibTrans" cxnId="{DB63365C-B3D8-4BD7-AAF7-23E24B6165AA}">
      <dgm:prSet/>
      <dgm:spPr/>
      <dgm:t>
        <a:bodyPr/>
        <a:lstStyle/>
        <a:p>
          <a:endParaRPr lang="ru-RU"/>
        </a:p>
      </dgm:t>
    </dgm:pt>
    <dgm:pt modelId="{9A99E0F4-B226-40FB-84D4-1F7EA7EAACBB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ПСН</a:t>
          </a:r>
        </a:p>
        <a:p>
          <a:r>
            <a:rPr lang="ru-RU" sz="2000" b="1" dirty="0">
              <a:solidFill>
                <a:schemeClr val="tx1"/>
              </a:solidFill>
            </a:rPr>
            <a:t>6% от потенциального дохода</a:t>
          </a:r>
        </a:p>
      </dgm:t>
    </dgm:pt>
    <dgm:pt modelId="{86B8D870-E9FB-4719-B3F8-E41BED1960B8}" type="parTrans" cxnId="{A157B17C-DA93-49B9-BBF5-57E0A1322336}">
      <dgm:prSet/>
      <dgm:spPr/>
      <dgm:t>
        <a:bodyPr/>
        <a:lstStyle/>
        <a:p>
          <a:endParaRPr lang="ru-RU"/>
        </a:p>
      </dgm:t>
    </dgm:pt>
    <dgm:pt modelId="{A4819F6A-8E4E-465E-BA75-2A22315960C7}" type="sibTrans" cxnId="{A157B17C-DA93-49B9-BBF5-57E0A1322336}">
      <dgm:prSet/>
      <dgm:spPr/>
      <dgm:t>
        <a:bodyPr/>
        <a:lstStyle/>
        <a:p>
          <a:endParaRPr lang="ru-RU"/>
        </a:p>
      </dgm:t>
    </dgm:pt>
    <dgm:pt modelId="{55D1E931-8FFB-4548-A864-D4F383419E68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15%</a:t>
          </a:r>
        </a:p>
        <a:p>
          <a:r>
            <a:rPr lang="ru-RU" sz="2000" b="1" dirty="0">
              <a:solidFill>
                <a:schemeClr val="tx1"/>
              </a:solidFill>
            </a:rPr>
            <a:t>(доходы-расходы)</a:t>
          </a:r>
        </a:p>
      </dgm:t>
    </dgm:pt>
    <dgm:pt modelId="{FC5806C1-CB51-405C-B253-82C8F657AF80}" type="parTrans" cxnId="{6D9CE49A-0AD0-4A4F-B1B8-028806D97D2C}">
      <dgm:prSet/>
      <dgm:spPr/>
      <dgm:t>
        <a:bodyPr/>
        <a:lstStyle/>
        <a:p>
          <a:endParaRPr lang="ru-RU"/>
        </a:p>
      </dgm:t>
    </dgm:pt>
    <dgm:pt modelId="{71E6AD48-96EF-4969-B64D-2B3994164726}" type="sibTrans" cxnId="{6D9CE49A-0AD0-4A4F-B1B8-028806D97D2C}">
      <dgm:prSet/>
      <dgm:spPr/>
      <dgm:t>
        <a:bodyPr/>
        <a:lstStyle/>
        <a:p>
          <a:endParaRPr lang="ru-RU"/>
        </a:p>
      </dgm:t>
    </dgm:pt>
    <dgm:pt modelId="{8B0FDAEF-FE98-4310-9424-2A1CD7A217E5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6%</a:t>
          </a:r>
        </a:p>
        <a:p>
          <a:r>
            <a:rPr lang="ru-RU" sz="2000" b="1" dirty="0">
              <a:solidFill>
                <a:schemeClr val="tx1"/>
              </a:solidFill>
            </a:rPr>
            <a:t>(доходы)</a:t>
          </a:r>
        </a:p>
      </dgm:t>
    </dgm:pt>
    <dgm:pt modelId="{785131FB-718B-4B2D-8EC7-15AB920BA6CD}" type="parTrans" cxnId="{904FE843-38A6-4054-9220-6136489D07F9}">
      <dgm:prSet/>
      <dgm:spPr/>
      <dgm:t>
        <a:bodyPr/>
        <a:lstStyle/>
        <a:p>
          <a:endParaRPr lang="ru-RU"/>
        </a:p>
      </dgm:t>
    </dgm:pt>
    <dgm:pt modelId="{9CB78DBC-7FD5-43F0-AB1C-1D48BF3B375E}" type="sibTrans" cxnId="{904FE843-38A6-4054-9220-6136489D07F9}">
      <dgm:prSet/>
      <dgm:spPr/>
      <dgm:t>
        <a:bodyPr/>
        <a:lstStyle/>
        <a:p>
          <a:endParaRPr lang="ru-RU"/>
        </a:p>
      </dgm:t>
    </dgm:pt>
    <dgm:pt modelId="{85F3116B-B879-4CE5-B40B-CFACF1D6031A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Фикс. Платежи</a:t>
          </a:r>
        </a:p>
        <a:p>
          <a:r>
            <a:rPr lang="ru-RU" sz="2000" b="1" dirty="0">
              <a:solidFill>
                <a:schemeClr val="tx1"/>
              </a:solidFill>
            </a:rPr>
            <a:t>(45842) руб.)</a:t>
          </a:r>
        </a:p>
      </dgm:t>
    </dgm:pt>
    <dgm:pt modelId="{9C34589C-AE3E-45A1-B671-E7F312B5C474}" type="parTrans" cxnId="{1517131F-7C3B-47DA-9C62-C6D1F8D57EBD}">
      <dgm:prSet/>
      <dgm:spPr/>
      <dgm:t>
        <a:bodyPr/>
        <a:lstStyle/>
        <a:p>
          <a:endParaRPr lang="ru-RU"/>
        </a:p>
      </dgm:t>
    </dgm:pt>
    <dgm:pt modelId="{53965940-D7F5-4A69-9E39-21C02438B5E6}" type="sibTrans" cxnId="{1517131F-7C3B-47DA-9C62-C6D1F8D57EBD}">
      <dgm:prSet/>
      <dgm:spPr/>
      <dgm:t>
        <a:bodyPr/>
        <a:lstStyle/>
        <a:p>
          <a:endParaRPr lang="ru-RU"/>
        </a:p>
      </dgm:t>
    </dgm:pt>
    <dgm:pt modelId="{EEA6C248-265E-4EE0-A929-39BD68249866}">
      <dgm:prSet custT="1"/>
      <dgm:spPr/>
      <dgm:t>
        <a:bodyPr/>
        <a:lstStyle/>
        <a:p>
          <a:r>
            <a:rPr lang="ru-RU" sz="4000" b="1" dirty="0">
              <a:solidFill>
                <a:schemeClr val="tx1"/>
              </a:solidFill>
            </a:rPr>
            <a:t>ООО</a:t>
          </a:r>
        </a:p>
      </dgm:t>
    </dgm:pt>
    <dgm:pt modelId="{D3D5AF03-F6E7-4753-BDE8-FB06984A4841}" type="parTrans" cxnId="{65B4ED36-9AFD-40BD-9DAA-A8FE1CC94A5D}">
      <dgm:prSet/>
      <dgm:spPr/>
      <dgm:t>
        <a:bodyPr/>
        <a:lstStyle/>
        <a:p>
          <a:endParaRPr lang="ru-RU"/>
        </a:p>
      </dgm:t>
    </dgm:pt>
    <dgm:pt modelId="{1A1F79E7-EA4D-4352-9584-52A99FA3A3BE}" type="sibTrans" cxnId="{65B4ED36-9AFD-40BD-9DAA-A8FE1CC94A5D}">
      <dgm:prSet/>
      <dgm:spPr/>
      <dgm:t>
        <a:bodyPr/>
        <a:lstStyle/>
        <a:p>
          <a:endParaRPr lang="ru-RU"/>
        </a:p>
      </dgm:t>
    </dgm:pt>
    <dgm:pt modelId="{5CD9137B-FC5D-47B7-B4A4-35C29BB29A7D}">
      <dgm:prSet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ОСНО</a:t>
          </a:r>
        </a:p>
        <a:p>
          <a:r>
            <a:rPr lang="ru-RU" sz="2000" b="1" dirty="0">
              <a:solidFill>
                <a:schemeClr val="tx1"/>
              </a:solidFill>
            </a:rPr>
            <a:t>Прибыль 20%</a:t>
          </a:r>
        </a:p>
        <a:p>
          <a:r>
            <a:rPr lang="ru-RU" sz="2000" b="1" dirty="0">
              <a:solidFill>
                <a:schemeClr val="tx1"/>
              </a:solidFill>
            </a:rPr>
            <a:t>НДС 10%/20%</a:t>
          </a:r>
        </a:p>
      </dgm:t>
    </dgm:pt>
    <dgm:pt modelId="{E1F12E82-3203-47D6-B7AE-4C272314F046}" type="parTrans" cxnId="{0DB65689-AE7F-4BD0-A078-38EED7356E6E}">
      <dgm:prSet/>
      <dgm:spPr/>
      <dgm:t>
        <a:bodyPr/>
        <a:lstStyle/>
        <a:p>
          <a:endParaRPr lang="ru-RU"/>
        </a:p>
      </dgm:t>
    </dgm:pt>
    <dgm:pt modelId="{98851A26-B605-4F88-BF5D-298478C46D97}" type="sibTrans" cxnId="{0DB65689-AE7F-4BD0-A078-38EED7356E6E}">
      <dgm:prSet/>
      <dgm:spPr/>
      <dgm:t>
        <a:bodyPr/>
        <a:lstStyle/>
        <a:p>
          <a:endParaRPr lang="ru-RU"/>
        </a:p>
      </dgm:t>
    </dgm:pt>
    <dgm:pt modelId="{AE7BCA3A-8C85-41DE-A7A2-16CA8B6D848A}">
      <dgm:prSet custT="1"/>
      <dgm:spPr/>
      <dgm:t>
        <a:bodyPr/>
        <a:lstStyle/>
        <a:p>
          <a:r>
            <a:rPr lang="ru-RU" sz="3600" b="1" dirty="0">
              <a:solidFill>
                <a:schemeClr val="tx1"/>
              </a:solidFill>
            </a:rPr>
            <a:t>ИП</a:t>
          </a:r>
        </a:p>
      </dgm:t>
    </dgm:pt>
    <dgm:pt modelId="{3E412D17-655F-4F04-BDB3-AA3CFC3531B2}" type="parTrans" cxnId="{00781E2E-31EE-4B5C-BB5F-E228C4BBDA7F}">
      <dgm:prSet/>
      <dgm:spPr/>
      <dgm:t>
        <a:bodyPr/>
        <a:lstStyle/>
        <a:p>
          <a:endParaRPr lang="ru-RU"/>
        </a:p>
      </dgm:t>
    </dgm:pt>
    <dgm:pt modelId="{B263797A-3776-41E7-A14F-C49C0D77B4CE}" type="sibTrans" cxnId="{00781E2E-31EE-4B5C-BB5F-E228C4BBDA7F}">
      <dgm:prSet/>
      <dgm:spPr/>
      <dgm:t>
        <a:bodyPr/>
        <a:lstStyle/>
        <a:p>
          <a:endParaRPr lang="ru-RU"/>
        </a:p>
      </dgm:t>
    </dgm:pt>
    <dgm:pt modelId="{CD0A2A69-1896-432B-866C-FF7D4706762A}" type="pres">
      <dgm:prSet presAssocID="{68C53808-69C4-49CF-A70A-7646B2B9C943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A0FA121-4B19-4EE1-9039-9B8FAF016587}" type="pres">
      <dgm:prSet presAssocID="{525D4A8B-9341-45AF-95EC-DB284FB0B2CB}" presName="centerShape" presStyleLbl="node0" presStyleIdx="0" presStyleCnt="1" custLinFactNeighborX="-35413" custLinFactNeighborY="-5850"/>
      <dgm:spPr/>
    </dgm:pt>
    <dgm:pt modelId="{F249F57C-FAA5-460C-8770-5241D7485419}" type="pres">
      <dgm:prSet presAssocID="{D3D5AF03-F6E7-4753-BDE8-FB06984A4841}" presName="parTrans" presStyleLbl="sibTrans2D1" presStyleIdx="0" presStyleCnt="8" custAng="10732320" custScaleX="208132" custLinFactNeighborX="4966" custLinFactNeighborY="-15080"/>
      <dgm:spPr/>
    </dgm:pt>
    <dgm:pt modelId="{53882CE4-457E-4476-93E2-A310E23039D3}" type="pres">
      <dgm:prSet presAssocID="{D3D5AF03-F6E7-4753-BDE8-FB06984A4841}" presName="connectorText" presStyleLbl="sibTrans2D1" presStyleIdx="0" presStyleCnt="8"/>
      <dgm:spPr/>
    </dgm:pt>
    <dgm:pt modelId="{17F1368F-F8A0-48FD-BDE1-6D7B66A906CB}" type="pres">
      <dgm:prSet presAssocID="{EEA6C248-265E-4EE0-A929-39BD68249866}" presName="node" presStyleLbl="node1" presStyleIdx="0" presStyleCnt="8" custScaleX="142188" custScaleY="122016" custRadScaleRad="160137" custRadScaleInc="-249767">
        <dgm:presLayoutVars>
          <dgm:bulletEnabled val="1"/>
        </dgm:presLayoutVars>
      </dgm:prSet>
      <dgm:spPr/>
    </dgm:pt>
    <dgm:pt modelId="{68B84E9F-B1C4-449D-AB33-24A597359A24}" type="pres">
      <dgm:prSet presAssocID="{3E412D17-655F-4F04-BDB3-AA3CFC3531B2}" presName="parTrans" presStyleLbl="sibTrans2D1" presStyleIdx="1" presStyleCnt="8" custAng="10998488" custScaleX="209128" custScaleY="107344" custLinFactNeighborX="-17247" custLinFactNeighborY="-15014"/>
      <dgm:spPr/>
    </dgm:pt>
    <dgm:pt modelId="{E2E318BC-C300-42E3-A654-E83F0C20F673}" type="pres">
      <dgm:prSet presAssocID="{3E412D17-655F-4F04-BDB3-AA3CFC3531B2}" presName="connectorText" presStyleLbl="sibTrans2D1" presStyleIdx="1" presStyleCnt="8"/>
      <dgm:spPr/>
    </dgm:pt>
    <dgm:pt modelId="{96985893-7415-4FE2-920A-AF411C26A9E0}" type="pres">
      <dgm:prSet presAssocID="{AE7BCA3A-8C85-41DE-A7A2-16CA8B6D848A}" presName="node" presStyleLbl="node1" presStyleIdx="1" presStyleCnt="8" custScaleX="145152" custScaleY="121934" custRadScaleRad="88566" custRadScaleInc="-204300">
        <dgm:presLayoutVars>
          <dgm:bulletEnabled val="1"/>
        </dgm:presLayoutVars>
      </dgm:prSet>
      <dgm:spPr/>
    </dgm:pt>
    <dgm:pt modelId="{FA2A5464-068A-41D2-834C-005BE66D4836}" type="pres">
      <dgm:prSet presAssocID="{F912C14E-2D13-4BD0-B34D-CE69E9C52991}" presName="parTrans" presStyleLbl="sibTrans2D1" presStyleIdx="2" presStyleCnt="8" custAng="7084397" custScaleX="183230" custLinFactX="-145193" custLinFactY="90329" custLinFactNeighborX="-200000" custLinFactNeighborY="100000"/>
      <dgm:spPr/>
    </dgm:pt>
    <dgm:pt modelId="{41DF58E5-45CB-4AB7-8926-14BF80CFB896}" type="pres">
      <dgm:prSet presAssocID="{F912C14E-2D13-4BD0-B34D-CE69E9C52991}" presName="connectorText" presStyleLbl="sibTrans2D1" presStyleIdx="2" presStyleCnt="8"/>
      <dgm:spPr/>
    </dgm:pt>
    <dgm:pt modelId="{859DDEC2-9921-437B-90DD-0CC8B8BF50C4}" type="pres">
      <dgm:prSet presAssocID="{DCC01C89-E6D0-44FC-9348-11C65597F096}" presName="node" presStyleLbl="node1" presStyleIdx="2" presStyleCnt="8" custScaleX="133035" custScaleY="110983" custRadScaleRad="37844" custRadScaleInc="-73040">
        <dgm:presLayoutVars>
          <dgm:bulletEnabled val="1"/>
        </dgm:presLayoutVars>
      </dgm:prSet>
      <dgm:spPr/>
    </dgm:pt>
    <dgm:pt modelId="{E763E2C0-B0D7-4AAF-AA9B-1FB2B2849E37}" type="pres">
      <dgm:prSet presAssocID="{86B8D870-E9FB-4719-B3F8-E41BED1960B8}" presName="parTrans" presStyleLbl="sibTrans2D1" presStyleIdx="3" presStyleCnt="8" custAng="1311385" custScaleX="116334" custLinFactY="-81227" custLinFactNeighborX="61653" custLinFactNeighborY="-100000"/>
      <dgm:spPr/>
    </dgm:pt>
    <dgm:pt modelId="{159EAF3D-48C9-46DC-80A2-F279DE38EC63}" type="pres">
      <dgm:prSet presAssocID="{86B8D870-E9FB-4719-B3F8-E41BED1960B8}" presName="connectorText" presStyleLbl="sibTrans2D1" presStyleIdx="3" presStyleCnt="8"/>
      <dgm:spPr/>
    </dgm:pt>
    <dgm:pt modelId="{496FE03C-3604-4A8E-8028-ADA630C64380}" type="pres">
      <dgm:prSet presAssocID="{9A99E0F4-B226-40FB-84D4-1F7EA7EAACBB}" presName="node" presStyleLbl="node1" presStyleIdx="3" presStyleCnt="8" custScaleX="164332" custScaleY="117544" custRadScaleRad="153431" custRadScaleInc="-212417">
        <dgm:presLayoutVars>
          <dgm:bulletEnabled val="1"/>
        </dgm:presLayoutVars>
      </dgm:prSet>
      <dgm:spPr/>
    </dgm:pt>
    <dgm:pt modelId="{2ED5D74E-AC1B-4F5F-9EE6-052877B62D68}" type="pres">
      <dgm:prSet presAssocID="{FC5806C1-CB51-405C-B253-82C8F657AF80}" presName="parTrans" presStyleLbl="sibTrans2D1" presStyleIdx="4" presStyleCnt="8" custAng="374845" custScaleX="190385" custLinFactNeighborX="162" custLinFactNeighborY="8578"/>
      <dgm:spPr/>
    </dgm:pt>
    <dgm:pt modelId="{00E28F10-29FD-425E-A62A-08C7BC66BF32}" type="pres">
      <dgm:prSet presAssocID="{FC5806C1-CB51-405C-B253-82C8F657AF80}" presName="connectorText" presStyleLbl="sibTrans2D1" presStyleIdx="4" presStyleCnt="8"/>
      <dgm:spPr/>
    </dgm:pt>
    <dgm:pt modelId="{D50A49A5-081A-4841-B17E-55AC01B75D00}" type="pres">
      <dgm:prSet presAssocID="{55D1E931-8FFB-4548-A864-D4F383419E68}" presName="node" presStyleLbl="node1" presStyleIdx="4" presStyleCnt="8" custScaleX="139966" custScaleY="97847" custRadScaleRad="72019" custRadScaleInc="26547">
        <dgm:presLayoutVars>
          <dgm:bulletEnabled val="1"/>
        </dgm:presLayoutVars>
      </dgm:prSet>
      <dgm:spPr/>
    </dgm:pt>
    <dgm:pt modelId="{E81557B1-5E82-4AF4-A748-CA2BB2EF7AB4}" type="pres">
      <dgm:prSet presAssocID="{785131FB-718B-4B2D-8EC7-15AB920BA6CD}" presName="parTrans" presStyleLbl="sibTrans2D1" presStyleIdx="5" presStyleCnt="8" custAng="17568887" custLinFactX="300000" custLinFactY="-134848" custLinFactNeighborX="308347" custLinFactNeighborY="-200000"/>
      <dgm:spPr/>
    </dgm:pt>
    <dgm:pt modelId="{376AB673-2E10-447F-8B61-7DA9AED6B17F}" type="pres">
      <dgm:prSet presAssocID="{785131FB-718B-4B2D-8EC7-15AB920BA6CD}" presName="connectorText" presStyleLbl="sibTrans2D1" presStyleIdx="5" presStyleCnt="8"/>
      <dgm:spPr/>
    </dgm:pt>
    <dgm:pt modelId="{F7260E6C-6FB5-4813-ABAD-82FCC67EC1D8}" type="pres">
      <dgm:prSet presAssocID="{8B0FDAEF-FE98-4310-9424-2A1CD7A217E5}" presName="node" presStyleLbl="node1" presStyleIdx="5" presStyleCnt="8" custScaleX="141953" custScaleY="104609" custRadScaleRad="145028" custRadScaleInc="71383">
        <dgm:presLayoutVars>
          <dgm:bulletEnabled val="1"/>
        </dgm:presLayoutVars>
      </dgm:prSet>
      <dgm:spPr/>
    </dgm:pt>
    <dgm:pt modelId="{F82C80C7-F97A-4AC3-992B-5222AB6FAFC8}" type="pres">
      <dgm:prSet presAssocID="{9C34589C-AE3E-45A1-B671-E7F312B5C474}" presName="parTrans" presStyleLbl="sibTrans2D1" presStyleIdx="6" presStyleCnt="8" custAng="1305787" custScaleX="56440" custLinFactY="-72130" custLinFactNeighborX="56447" custLinFactNeighborY="-100000"/>
      <dgm:spPr/>
    </dgm:pt>
    <dgm:pt modelId="{083F8766-B89D-472E-833C-6F78B14D2A7B}" type="pres">
      <dgm:prSet presAssocID="{9C34589C-AE3E-45A1-B671-E7F312B5C474}" presName="connectorText" presStyleLbl="sibTrans2D1" presStyleIdx="6" presStyleCnt="8"/>
      <dgm:spPr/>
    </dgm:pt>
    <dgm:pt modelId="{638500A1-7AFF-43F2-9C54-AB591486BF75}" type="pres">
      <dgm:prSet presAssocID="{85F3116B-B879-4CE5-B40B-CFACF1D6031A}" presName="node" presStyleLbl="node1" presStyleIdx="6" presStyleCnt="8" custScaleX="124198" custScaleY="98419" custRadScaleRad="151893" custRadScaleInc="640396">
        <dgm:presLayoutVars>
          <dgm:bulletEnabled val="1"/>
        </dgm:presLayoutVars>
      </dgm:prSet>
      <dgm:spPr/>
    </dgm:pt>
    <dgm:pt modelId="{929AC182-10F4-4524-90BB-BAC6C25018FB}" type="pres">
      <dgm:prSet presAssocID="{E1F12E82-3203-47D6-B7AE-4C272314F046}" presName="parTrans" presStyleLbl="sibTrans2D1" presStyleIdx="7" presStyleCnt="8" custAng="18456830" custScaleX="127861" custLinFactX="-88930" custLinFactY="-60965" custLinFactNeighborX="-100000" custLinFactNeighborY="-100000"/>
      <dgm:spPr/>
    </dgm:pt>
    <dgm:pt modelId="{65A24CA5-71DB-4DFE-BD7E-B5B3388061F8}" type="pres">
      <dgm:prSet presAssocID="{E1F12E82-3203-47D6-B7AE-4C272314F046}" presName="connectorText" presStyleLbl="sibTrans2D1" presStyleIdx="7" presStyleCnt="8"/>
      <dgm:spPr/>
    </dgm:pt>
    <dgm:pt modelId="{60946000-28A9-4AAD-9424-384ABD826E96}" type="pres">
      <dgm:prSet presAssocID="{5CD9137B-FC5D-47B7-B4A4-35C29BB29A7D}" presName="node" presStyleLbl="node1" presStyleIdx="7" presStyleCnt="8" custScaleX="139389" custScaleY="99823" custRadScaleRad="187233" custRadScaleInc="-183767">
        <dgm:presLayoutVars>
          <dgm:bulletEnabled val="1"/>
        </dgm:presLayoutVars>
      </dgm:prSet>
      <dgm:spPr/>
    </dgm:pt>
  </dgm:ptLst>
  <dgm:cxnLst>
    <dgm:cxn modelId="{5BF80A03-5AB9-4821-9A47-C31CD466CCE7}" type="presOf" srcId="{FC5806C1-CB51-405C-B253-82C8F657AF80}" destId="{2ED5D74E-AC1B-4F5F-9EE6-052877B62D68}" srcOrd="0" destOrd="0" presId="urn:microsoft.com/office/officeart/2005/8/layout/radial5"/>
    <dgm:cxn modelId="{80B33F0F-5622-4F25-804A-53E22B9259F9}" type="presOf" srcId="{9C34589C-AE3E-45A1-B671-E7F312B5C474}" destId="{F82C80C7-F97A-4AC3-992B-5222AB6FAFC8}" srcOrd="0" destOrd="0" presId="urn:microsoft.com/office/officeart/2005/8/layout/radial5"/>
    <dgm:cxn modelId="{C0016F16-CBEB-4737-9BC7-6812761B072B}" type="presOf" srcId="{86B8D870-E9FB-4719-B3F8-E41BED1960B8}" destId="{E763E2C0-B0D7-4AAF-AA9B-1FB2B2849E37}" srcOrd="0" destOrd="0" presId="urn:microsoft.com/office/officeart/2005/8/layout/radial5"/>
    <dgm:cxn modelId="{211CAE17-13F1-4C89-9B22-29F422F7D7F8}" type="presOf" srcId="{55D1E931-8FFB-4548-A864-D4F383419E68}" destId="{D50A49A5-081A-4841-B17E-55AC01B75D00}" srcOrd="0" destOrd="0" presId="urn:microsoft.com/office/officeart/2005/8/layout/radial5"/>
    <dgm:cxn modelId="{91C4721B-E7F1-4BD4-B747-6275B9780F41}" type="presOf" srcId="{F912C14E-2D13-4BD0-B34D-CE69E9C52991}" destId="{41DF58E5-45CB-4AB7-8926-14BF80CFB896}" srcOrd="1" destOrd="0" presId="urn:microsoft.com/office/officeart/2005/8/layout/radial5"/>
    <dgm:cxn modelId="{1517131F-7C3B-47DA-9C62-C6D1F8D57EBD}" srcId="{525D4A8B-9341-45AF-95EC-DB284FB0B2CB}" destId="{85F3116B-B879-4CE5-B40B-CFACF1D6031A}" srcOrd="6" destOrd="0" parTransId="{9C34589C-AE3E-45A1-B671-E7F312B5C474}" sibTransId="{53965940-D7F5-4A69-9E39-21C02438B5E6}"/>
    <dgm:cxn modelId="{A2F10C27-76BD-4A60-BF36-91CFAFBD92FC}" type="presOf" srcId="{785131FB-718B-4B2D-8EC7-15AB920BA6CD}" destId="{376AB673-2E10-447F-8B61-7DA9AED6B17F}" srcOrd="1" destOrd="0" presId="urn:microsoft.com/office/officeart/2005/8/layout/radial5"/>
    <dgm:cxn modelId="{E4A86F28-2368-46CE-AF4D-4AEF10C1574C}" type="presOf" srcId="{9A99E0F4-B226-40FB-84D4-1F7EA7EAACBB}" destId="{496FE03C-3604-4A8E-8028-ADA630C64380}" srcOrd="0" destOrd="0" presId="urn:microsoft.com/office/officeart/2005/8/layout/radial5"/>
    <dgm:cxn modelId="{00781E2E-31EE-4B5C-BB5F-E228C4BBDA7F}" srcId="{525D4A8B-9341-45AF-95EC-DB284FB0B2CB}" destId="{AE7BCA3A-8C85-41DE-A7A2-16CA8B6D848A}" srcOrd="1" destOrd="0" parTransId="{3E412D17-655F-4F04-BDB3-AA3CFC3531B2}" sibTransId="{B263797A-3776-41E7-A14F-C49C0D77B4CE}"/>
    <dgm:cxn modelId="{939CAA36-32CC-497A-AF32-14362E48D46E}" type="presOf" srcId="{8B0FDAEF-FE98-4310-9424-2A1CD7A217E5}" destId="{F7260E6C-6FB5-4813-ABAD-82FCC67EC1D8}" srcOrd="0" destOrd="0" presId="urn:microsoft.com/office/officeart/2005/8/layout/radial5"/>
    <dgm:cxn modelId="{65B4ED36-9AFD-40BD-9DAA-A8FE1CC94A5D}" srcId="{525D4A8B-9341-45AF-95EC-DB284FB0B2CB}" destId="{EEA6C248-265E-4EE0-A929-39BD68249866}" srcOrd="0" destOrd="0" parTransId="{D3D5AF03-F6E7-4753-BDE8-FB06984A4841}" sibTransId="{1A1F79E7-EA4D-4352-9584-52A99FA3A3BE}"/>
    <dgm:cxn modelId="{B732E942-BD39-426A-8BB0-921EEB98A239}" type="presOf" srcId="{68C53808-69C4-49CF-A70A-7646B2B9C943}" destId="{CD0A2A69-1896-432B-866C-FF7D4706762A}" srcOrd="0" destOrd="0" presId="urn:microsoft.com/office/officeart/2005/8/layout/radial5"/>
    <dgm:cxn modelId="{904FE843-38A6-4054-9220-6136489D07F9}" srcId="{525D4A8B-9341-45AF-95EC-DB284FB0B2CB}" destId="{8B0FDAEF-FE98-4310-9424-2A1CD7A217E5}" srcOrd="5" destOrd="0" parTransId="{785131FB-718B-4B2D-8EC7-15AB920BA6CD}" sibTransId="{9CB78DBC-7FD5-43F0-AB1C-1D48BF3B375E}"/>
    <dgm:cxn modelId="{6D993A4E-E2BB-4B72-950E-FAC7C46DA275}" type="presOf" srcId="{785131FB-718B-4B2D-8EC7-15AB920BA6CD}" destId="{E81557B1-5E82-4AF4-A748-CA2BB2EF7AB4}" srcOrd="0" destOrd="0" presId="urn:microsoft.com/office/officeart/2005/8/layout/radial5"/>
    <dgm:cxn modelId="{17114150-F6D5-4064-AE5F-81E56513B7F0}" srcId="{68C53808-69C4-49CF-A70A-7646B2B9C943}" destId="{525D4A8B-9341-45AF-95EC-DB284FB0B2CB}" srcOrd="0" destOrd="0" parTransId="{2EEDB299-404E-4E9E-A194-7DF7D3281C0C}" sibTransId="{7F12C59F-8652-4E72-BD0A-312744E7D20D}"/>
    <dgm:cxn modelId="{5F489351-D788-49F7-97CA-0D0954133C1C}" type="presOf" srcId="{EEA6C248-265E-4EE0-A929-39BD68249866}" destId="{17F1368F-F8A0-48FD-BDE1-6D7B66A906CB}" srcOrd="0" destOrd="0" presId="urn:microsoft.com/office/officeart/2005/8/layout/radial5"/>
    <dgm:cxn modelId="{25687B5A-1A13-4677-82F0-8856B3A527DE}" type="presOf" srcId="{86B8D870-E9FB-4719-B3F8-E41BED1960B8}" destId="{159EAF3D-48C9-46DC-80A2-F279DE38EC63}" srcOrd="1" destOrd="0" presId="urn:microsoft.com/office/officeart/2005/8/layout/radial5"/>
    <dgm:cxn modelId="{DB63365C-B3D8-4BD7-AAF7-23E24B6165AA}" srcId="{525D4A8B-9341-45AF-95EC-DB284FB0B2CB}" destId="{DCC01C89-E6D0-44FC-9348-11C65597F096}" srcOrd="2" destOrd="0" parTransId="{F912C14E-2D13-4BD0-B34D-CE69E9C52991}" sibTransId="{6B27618F-1967-4D3D-8958-CD36645E7AD1}"/>
    <dgm:cxn modelId="{D6D4E672-0443-4729-B6BD-3F562BAF28DB}" type="presOf" srcId="{D3D5AF03-F6E7-4753-BDE8-FB06984A4841}" destId="{53882CE4-457E-4476-93E2-A310E23039D3}" srcOrd="1" destOrd="0" presId="urn:microsoft.com/office/officeart/2005/8/layout/radial5"/>
    <dgm:cxn modelId="{2D062E74-B526-47A5-AA7F-ABD990BD7C0D}" type="presOf" srcId="{85F3116B-B879-4CE5-B40B-CFACF1D6031A}" destId="{638500A1-7AFF-43F2-9C54-AB591486BF75}" srcOrd="0" destOrd="0" presId="urn:microsoft.com/office/officeart/2005/8/layout/radial5"/>
    <dgm:cxn modelId="{A157B17C-DA93-49B9-BBF5-57E0A1322336}" srcId="{525D4A8B-9341-45AF-95EC-DB284FB0B2CB}" destId="{9A99E0F4-B226-40FB-84D4-1F7EA7EAACBB}" srcOrd="3" destOrd="0" parTransId="{86B8D870-E9FB-4719-B3F8-E41BED1960B8}" sibTransId="{A4819F6A-8E4E-465E-BA75-2A22315960C7}"/>
    <dgm:cxn modelId="{CFAA2D7F-FE1E-43AE-8432-4D314ADBBC5C}" type="presOf" srcId="{FC5806C1-CB51-405C-B253-82C8F657AF80}" destId="{00E28F10-29FD-425E-A62A-08C7BC66BF32}" srcOrd="1" destOrd="0" presId="urn:microsoft.com/office/officeart/2005/8/layout/radial5"/>
    <dgm:cxn modelId="{74F34381-A5D6-4486-A53F-631180302E29}" type="presOf" srcId="{F912C14E-2D13-4BD0-B34D-CE69E9C52991}" destId="{FA2A5464-068A-41D2-834C-005BE66D4836}" srcOrd="0" destOrd="0" presId="urn:microsoft.com/office/officeart/2005/8/layout/radial5"/>
    <dgm:cxn modelId="{0DB65689-AE7F-4BD0-A078-38EED7356E6E}" srcId="{525D4A8B-9341-45AF-95EC-DB284FB0B2CB}" destId="{5CD9137B-FC5D-47B7-B4A4-35C29BB29A7D}" srcOrd="7" destOrd="0" parTransId="{E1F12E82-3203-47D6-B7AE-4C272314F046}" sibTransId="{98851A26-B605-4F88-BF5D-298478C46D97}"/>
    <dgm:cxn modelId="{F39AA68C-AB83-4917-86CD-DA5EC8A2C192}" type="presOf" srcId="{9C34589C-AE3E-45A1-B671-E7F312B5C474}" destId="{083F8766-B89D-472E-833C-6F78B14D2A7B}" srcOrd="1" destOrd="0" presId="urn:microsoft.com/office/officeart/2005/8/layout/radial5"/>
    <dgm:cxn modelId="{6D9CE49A-0AD0-4A4F-B1B8-028806D97D2C}" srcId="{525D4A8B-9341-45AF-95EC-DB284FB0B2CB}" destId="{55D1E931-8FFB-4548-A864-D4F383419E68}" srcOrd="4" destOrd="0" parTransId="{FC5806C1-CB51-405C-B253-82C8F657AF80}" sibTransId="{71E6AD48-96EF-4969-B64D-2B3994164726}"/>
    <dgm:cxn modelId="{1EA05DA8-6788-42AB-A4AB-8FADC9923666}" type="presOf" srcId="{E1F12E82-3203-47D6-B7AE-4C272314F046}" destId="{65A24CA5-71DB-4DFE-BD7E-B5B3388061F8}" srcOrd="1" destOrd="0" presId="urn:microsoft.com/office/officeart/2005/8/layout/radial5"/>
    <dgm:cxn modelId="{BAE5B6A9-1AFD-4FDD-9386-8DA4271BB220}" type="presOf" srcId="{AE7BCA3A-8C85-41DE-A7A2-16CA8B6D848A}" destId="{96985893-7415-4FE2-920A-AF411C26A9E0}" srcOrd="0" destOrd="0" presId="urn:microsoft.com/office/officeart/2005/8/layout/radial5"/>
    <dgm:cxn modelId="{BA0BCFB1-8D8F-4F73-9210-400E63DD9817}" type="presOf" srcId="{D3D5AF03-F6E7-4753-BDE8-FB06984A4841}" destId="{F249F57C-FAA5-460C-8770-5241D7485419}" srcOrd="0" destOrd="0" presId="urn:microsoft.com/office/officeart/2005/8/layout/radial5"/>
    <dgm:cxn modelId="{903D23B8-B9DE-494E-BD0C-2C18EC1713B2}" type="presOf" srcId="{DCC01C89-E6D0-44FC-9348-11C65597F096}" destId="{859DDEC2-9921-437B-90DD-0CC8B8BF50C4}" srcOrd="0" destOrd="0" presId="urn:microsoft.com/office/officeart/2005/8/layout/radial5"/>
    <dgm:cxn modelId="{847560C3-3628-45EA-801C-ABF28EF6424B}" type="presOf" srcId="{3E412D17-655F-4F04-BDB3-AA3CFC3531B2}" destId="{E2E318BC-C300-42E3-A654-E83F0C20F673}" srcOrd="1" destOrd="0" presId="urn:microsoft.com/office/officeart/2005/8/layout/radial5"/>
    <dgm:cxn modelId="{7876CBD2-B8B1-4FE5-9861-281DAA86B85A}" type="presOf" srcId="{5CD9137B-FC5D-47B7-B4A4-35C29BB29A7D}" destId="{60946000-28A9-4AAD-9424-384ABD826E96}" srcOrd="0" destOrd="0" presId="urn:microsoft.com/office/officeart/2005/8/layout/radial5"/>
    <dgm:cxn modelId="{5E6A13E9-CC3E-47F5-9709-E56358498DDD}" type="presOf" srcId="{E1F12E82-3203-47D6-B7AE-4C272314F046}" destId="{929AC182-10F4-4524-90BB-BAC6C25018FB}" srcOrd="0" destOrd="0" presId="urn:microsoft.com/office/officeart/2005/8/layout/radial5"/>
    <dgm:cxn modelId="{6E399BF6-EF70-4B2D-8B0F-CC720AED2803}" type="presOf" srcId="{525D4A8B-9341-45AF-95EC-DB284FB0B2CB}" destId="{6A0FA121-4B19-4EE1-9039-9B8FAF016587}" srcOrd="0" destOrd="0" presId="urn:microsoft.com/office/officeart/2005/8/layout/radial5"/>
    <dgm:cxn modelId="{598D91FB-C731-4CA8-9F0A-B3501D3BC0CE}" type="presOf" srcId="{3E412D17-655F-4F04-BDB3-AA3CFC3531B2}" destId="{68B84E9F-B1C4-449D-AB33-24A597359A24}" srcOrd="0" destOrd="0" presId="urn:microsoft.com/office/officeart/2005/8/layout/radial5"/>
    <dgm:cxn modelId="{CB6D6A8F-CAD1-4718-9304-20389A9AB9A1}" type="presParOf" srcId="{CD0A2A69-1896-432B-866C-FF7D4706762A}" destId="{6A0FA121-4B19-4EE1-9039-9B8FAF016587}" srcOrd="0" destOrd="0" presId="urn:microsoft.com/office/officeart/2005/8/layout/radial5"/>
    <dgm:cxn modelId="{C7329A44-C270-4AE2-864A-BC462DD1E218}" type="presParOf" srcId="{CD0A2A69-1896-432B-866C-FF7D4706762A}" destId="{F249F57C-FAA5-460C-8770-5241D7485419}" srcOrd="1" destOrd="0" presId="urn:microsoft.com/office/officeart/2005/8/layout/radial5"/>
    <dgm:cxn modelId="{A1ED99FF-8365-4594-832F-F1BF40E91BFA}" type="presParOf" srcId="{F249F57C-FAA5-460C-8770-5241D7485419}" destId="{53882CE4-457E-4476-93E2-A310E23039D3}" srcOrd="0" destOrd="0" presId="urn:microsoft.com/office/officeart/2005/8/layout/radial5"/>
    <dgm:cxn modelId="{63CE533A-F448-4B35-88DA-558C3F8284DB}" type="presParOf" srcId="{CD0A2A69-1896-432B-866C-FF7D4706762A}" destId="{17F1368F-F8A0-48FD-BDE1-6D7B66A906CB}" srcOrd="2" destOrd="0" presId="urn:microsoft.com/office/officeart/2005/8/layout/radial5"/>
    <dgm:cxn modelId="{8147D410-A6C2-47C2-9C85-7B74118117CE}" type="presParOf" srcId="{CD0A2A69-1896-432B-866C-FF7D4706762A}" destId="{68B84E9F-B1C4-449D-AB33-24A597359A24}" srcOrd="3" destOrd="0" presId="urn:microsoft.com/office/officeart/2005/8/layout/radial5"/>
    <dgm:cxn modelId="{455CDD2F-2E0E-43A9-B198-A8FB30E66085}" type="presParOf" srcId="{68B84E9F-B1C4-449D-AB33-24A597359A24}" destId="{E2E318BC-C300-42E3-A654-E83F0C20F673}" srcOrd="0" destOrd="0" presId="urn:microsoft.com/office/officeart/2005/8/layout/radial5"/>
    <dgm:cxn modelId="{07C38679-22CF-4051-B830-56E7E3A4177B}" type="presParOf" srcId="{CD0A2A69-1896-432B-866C-FF7D4706762A}" destId="{96985893-7415-4FE2-920A-AF411C26A9E0}" srcOrd="4" destOrd="0" presId="urn:microsoft.com/office/officeart/2005/8/layout/radial5"/>
    <dgm:cxn modelId="{E029161F-86B7-4C26-948E-DF8B0E302123}" type="presParOf" srcId="{CD0A2A69-1896-432B-866C-FF7D4706762A}" destId="{FA2A5464-068A-41D2-834C-005BE66D4836}" srcOrd="5" destOrd="0" presId="urn:microsoft.com/office/officeart/2005/8/layout/radial5"/>
    <dgm:cxn modelId="{3E18DCAE-A785-4847-8C56-7484E04FA159}" type="presParOf" srcId="{FA2A5464-068A-41D2-834C-005BE66D4836}" destId="{41DF58E5-45CB-4AB7-8926-14BF80CFB896}" srcOrd="0" destOrd="0" presId="urn:microsoft.com/office/officeart/2005/8/layout/radial5"/>
    <dgm:cxn modelId="{E63E4C4B-4C6F-4D05-8684-DE998212447D}" type="presParOf" srcId="{CD0A2A69-1896-432B-866C-FF7D4706762A}" destId="{859DDEC2-9921-437B-90DD-0CC8B8BF50C4}" srcOrd="6" destOrd="0" presId="urn:microsoft.com/office/officeart/2005/8/layout/radial5"/>
    <dgm:cxn modelId="{9C858998-578D-41FB-A5E2-141AB9A471BE}" type="presParOf" srcId="{CD0A2A69-1896-432B-866C-FF7D4706762A}" destId="{E763E2C0-B0D7-4AAF-AA9B-1FB2B2849E37}" srcOrd="7" destOrd="0" presId="urn:microsoft.com/office/officeart/2005/8/layout/radial5"/>
    <dgm:cxn modelId="{B6929A1E-370E-4134-AC6E-F638891E21EC}" type="presParOf" srcId="{E763E2C0-B0D7-4AAF-AA9B-1FB2B2849E37}" destId="{159EAF3D-48C9-46DC-80A2-F279DE38EC63}" srcOrd="0" destOrd="0" presId="urn:microsoft.com/office/officeart/2005/8/layout/radial5"/>
    <dgm:cxn modelId="{755CF3DC-5C2B-4568-A0B5-D924EBABE9FC}" type="presParOf" srcId="{CD0A2A69-1896-432B-866C-FF7D4706762A}" destId="{496FE03C-3604-4A8E-8028-ADA630C64380}" srcOrd="8" destOrd="0" presId="urn:microsoft.com/office/officeart/2005/8/layout/radial5"/>
    <dgm:cxn modelId="{77713108-DA7C-4C83-B5DA-FF1F9E508B92}" type="presParOf" srcId="{CD0A2A69-1896-432B-866C-FF7D4706762A}" destId="{2ED5D74E-AC1B-4F5F-9EE6-052877B62D68}" srcOrd="9" destOrd="0" presId="urn:microsoft.com/office/officeart/2005/8/layout/radial5"/>
    <dgm:cxn modelId="{E7502344-0657-49E4-835A-6CD4A53A9ACF}" type="presParOf" srcId="{2ED5D74E-AC1B-4F5F-9EE6-052877B62D68}" destId="{00E28F10-29FD-425E-A62A-08C7BC66BF32}" srcOrd="0" destOrd="0" presId="urn:microsoft.com/office/officeart/2005/8/layout/radial5"/>
    <dgm:cxn modelId="{FD90B58C-83A7-4058-BD88-DF1983311DFD}" type="presParOf" srcId="{CD0A2A69-1896-432B-866C-FF7D4706762A}" destId="{D50A49A5-081A-4841-B17E-55AC01B75D00}" srcOrd="10" destOrd="0" presId="urn:microsoft.com/office/officeart/2005/8/layout/radial5"/>
    <dgm:cxn modelId="{62A05BBF-8C6E-43CC-8B30-E21F942BFCB0}" type="presParOf" srcId="{CD0A2A69-1896-432B-866C-FF7D4706762A}" destId="{E81557B1-5E82-4AF4-A748-CA2BB2EF7AB4}" srcOrd="11" destOrd="0" presId="urn:microsoft.com/office/officeart/2005/8/layout/radial5"/>
    <dgm:cxn modelId="{6CE41C3D-60A3-4E68-8DC1-DCB46389C9F8}" type="presParOf" srcId="{E81557B1-5E82-4AF4-A748-CA2BB2EF7AB4}" destId="{376AB673-2E10-447F-8B61-7DA9AED6B17F}" srcOrd="0" destOrd="0" presId="urn:microsoft.com/office/officeart/2005/8/layout/radial5"/>
    <dgm:cxn modelId="{EB1A9FAB-24B1-491E-8EB1-D3E03F09AE34}" type="presParOf" srcId="{CD0A2A69-1896-432B-866C-FF7D4706762A}" destId="{F7260E6C-6FB5-4813-ABAD-82FCC67EC1D8}" srcOrd="12" destOrd="0" presId="urn:microsoft.com/office/officeart/2005/8/layout/radial5"/>
    <dgm:cxn modelId="{1F125BC7-2EFA-4D40-91C4-A20C47C428DB}" type="presParOf" srcId="{CD0A2A69-1896-432B-866C-FF7D4706762A}" destId="{F82C80C7-F97A-4AC3-992B-5222AB6FAFC8}" srcOrd="13" destOrd="0" presId="urn:microsoft.com/office/officeart/2005/8/layout/radial5"/>
    <dgm:cxn modelId="{7C1FF5A0-B420-451F-8D17-C982925B039C}" type="presParOf" srcId="{F82C80C7-F97A-4AC3-992B-5222AB6FAFC8}" destId="{083F8766-B89D-472E-833C-6F78B14D2A7B}" srcOrd="0" destOrd="0" presId="urn:microsoft.com/office/officeart/2005/8/layout/radial5"/>
    <dgm:cxn modelId="{6BBDC5EC-C417-4B11-85CD-9DFF9C13CDF1}" type="presParOf" srcId="{CD0A2A69-1896-432B-866C-FF7D4706762A}" destId="{638500A1-7AFF-43F2-9C54-AB591486BF75}" srcOrd="14" destOrd="0" presId="urn:microsoft.com/office/officeart/2005/8/layout/radial5"/>
    <dgm:cxn modelId="{4C262E96-02D3-49F8-8F2F-B98A4D46CBFD}" type="presParOf" srcId="{CD0A2A69-1896-432B-866C-FF7D4706762A}" destId="{929AC182-10F4-4524-90BB-BAC6C25018FB}" srcOrd="15" destOrd="0" presId="urn:microsoft.com/office/officeart/2005/8/layout/radial5"/>
    <dgm:cxn modelId="{E46C547A-C94C-44A5-BC72-617FA4E43C76}" type="presParOf" srcId="{929AC182-10F4-4524-90BB-BAC6C25018FB}" destId="{65A24CA5-71DB-4DFE-BD7E-B5B3388061F8}" srcOrd="0" destOrd="0" presId="urn:microsoft.com/office/officeart/2005/8/layout/radial5"/>
    <dgm:cxn modelId="{D29718E8-AA34-48BF-B6C2-B8E1BC155E82}" type="presParOf" srcId="{CD0A2A69-1896-432B-866C-FF7D4706762A}" destId="{60946000-28A9-4AAD-9424-384ABD826E96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39F244-695F-4523-B37F-582538859615}">
      <dsp:nvSpPr>
        <dsp:cNvPr id="0" name=""/>
        <dsp:cNvSpPr/>
      </dsp:nvSpPr>
      <dsp:spPr>
        <a:xfrm rot="5400000">
          <a:off x="-100610" y="104845"/>
          <a:ext cx="670736" cy="46951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1</a:t>
          </a:r>
        </a:p>
      </dsp:txBody>
      <dsp:txXfrm rot="-5400000">
        <a:off x="1" y="238993"/>
        <a:ext cx="469515" cy="201221"/>
      </dsp:txXfrm>
    </dsp:sp>
    <dsp:sp modelId="{7747B0B6-DEAD-4E98-A7DA-6F98B8A5C24B}">
      <dsp:nvSpPr>
        <dsp:cNvPr id="0" name=""/>
        <dsp:cNvSpPr/>
      </dsp:nvSpPr>
      <dsp:spPr>
        <a:xfrm rot="5400000">
          <a:off x="5845454" y="-5371704"/>
          <a:ext cx="43620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Титульный лист</a:t>
          </a:r>
        </a:p>
      </dsp:txBody>
      <dsp:txXfrm rot="-5400000">
        <a:off x="469515" y="25529"/>
        <a:ext cx="11166792" cy="393620"/>
      </dsp:txXfrm>
    </dsp:sp>
    <dsp:sp modelId="{01F85248-872E-4B66-8A92-85AE15FF3FD1}">
      <dsp:nvSpPr>
        <dsp:cNvPr id="0" name=""/>
        <dsp:cNvSpPr/>
      </dsp:nvSpPr>
      <dsp:spPr>
        <a:xfrm rot="5400000">
          <a:off x="-100610" y="717572"/>
          <a:ext cx="670736" cy="469515"/>
        </a:xfrm>
        <a:prstGeom prst="chevron">
          <a:avLst/>
        </a:prstGeom>
        <a:solidFill>
          <a:schemeClr val="accent2">
            <a:hueOff val="-161707"/>
            <a:satOff val="-9325"/>
            <a:lumOff val="959"/>
            <a:alphaOff val="0"/>
          </a:schemeClr>
        </a:solidFill>
        <a:ln w="12700" cap="flat" cmpd="sng" algn="ctr">
          <a:solidFill>
            <a:schemeClr val="accent2">
              <a:hueOff val="-161707"/>
              <a:satOff val="-9325"/>
              <a:lumOff val="9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2</a:t>
          </a:r>
        </a:p>
      </dsp:txBody>
      <dsp:txXfrm rot="-5400000">
        <a:off x="1" y="851720"/>
        <a:ext cx="469515" cy="201221"/>
      </dsp:txXfrm>
    </dsp:sp>
    <dsp:sp modelId="{34FD1932-8349-4E16-9732-F8C468E329B7}">
      <dsp:nvSpPr>
        <dsp:cNvPr id="0" name=""/>
        <dsp:cNvSpPr/>
      </dsp:nvSpPr>
      <dsp:spPr>
        <a:xfrm rot="5400000">
          <a:off x="5845569" y="-4759092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61707"/>
              <a:satOff val="-9325"/>
              <a:lumOff val="95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Резюме</a:t>
          </a:r>
        </a:p>
      </dsp:txBody>
      <dsp:txXfrm rot="-5400000">
        <a:off x="469516" y="638244"/>
        <a:ext cx="11166803" cy="393412"/>
      </dsp:txXfrm>
    </dsp:sp>
    <dsp:sp modelId="{61265B7F-A848-4E73-9A04-232CB2053616}">
      <dsp:nvSpPr>
        <dsp:cNvPr id="0" name=""/>
        <dsp:cNvSpPr/>
      </dsp:nvSpPr>
      <dsp:spPr>
        <a:xfrm rot="5400000">
          <a:off x="-100610" y="1330298"/>
          <a:ext cx="670736" cy="469515"/>
        </a:xfrm>
        <a:prstGeom prst="chevron">
          <a:avLst/>
        </a:prstGeom>
        <a:solidFill>
          <a:schemeClr val="accent2">
            <a:hueOff val="-323414"/>
            <a:satOff val="-18651"/>
            <a:lumOff val="1917"/>
            <a:alphaOff val="0"/>
          </a:schemeClr>
        </a:solidFill>
        <a:ln w="12700" cap="flat" cmpd="sng" algn="ctr">
          <a:solidFill>
            <a:schemeClr val="accent2">
              <a:hueOff val="-323414"/>
              <a:satOff val="-18651"/>
              <a:lumOff val="191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3</a:t>
          </a:r>
        </a:p>
      </dsp:txBody>
      <dsp:txXfrm rot="-5400000">
        <a:off x="1" y="1464446"/>
        <a:ext cx="469515" cy="201221"/>
      </dsp:txXfrm>
    </dsp:sp>
    <dsp:sp modelId="{FF821F5C-7FD6-4EC5-A0C9-ADF91AD9A829}">
      <dsp:nvSpPr>
        <dsp:cNvPr id="0" name=""/>
        <dsp:cNvSpPr/>
      </dsp:nvSpPr>
      <dsp:spPr>
        <a:xfrm rot="5400000">
          <a:off x="5845569" y="-4146365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323414"/>
              <a:satOff val="-18651"/>
              <a:lumOff val="191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Общие сведения о предприятии</a:t>
          </a:r>
        </a:p>
      </dsp:txBody>
      <dsp:txXfrm rot="-5400000">
        <a:off x="469516" y="1250971"/>
        <a:ext cx="11166803" cy="393412"/>
      </dsp:txXfrm>
    </dsp:sp>
    <dsp:sp modelId="{5EE649C5-C28A-46A9-ACA5-9BACFCC15CEF}">
      <dsp:nvSpPr>
        <dsp:cNvPr id="0" name=""/>
        <dsp:cNvSpPr/>
      </dsp:nvSpPr>
      <dsp:spPr>
        <a:xfrm rot="5400000">
          <a:off x="-100610" y="1943024"/>
          <a:ext cx="670736" cy="469515"/>
        </a:xfrm>
        <a:prstGeom prst="chevron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4</a:t>
          </a:r>
        </a:p>
      </dsp:txBody>
      <dsp:txXfrm rot="-5400000">
        <a:off x="1" y="2077172"/>
        <a:ext cx="469515" cy="201221"/>
      </dsp:txXfrm>
    </dsp:sp>
    <dsp:sp modelId="{46DCDE4A-27ED-4B49-99B2-352D808EC53D}">
      <dsp:nvSpPr>
        <dsp:cNvPr id="0" name=""/>
        <dsp:cNvSpPr/>
      </dsp:nvSpPr>
      <dsp:spPr>
        <a:xfrm rot="5400000">
          <a:off x="5845569" y="-3533639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Описание продукции (товара, услуги)</a:t>
          </a:r>
        </a:p>
      </dsp:txBody>
      <dsp:txXfrm rot="-5400000">
        <a:off x="469516" y="1863697"/>
        <a:ext cx="11166803" cy="393412"/>
      </dsp:txXfrm>
    </dsp:sp>
    <dsp:sp modelId="{97F958A8-2A86-48DA-B2D6-FA805E1E4EF2}">
      <dsp:nvSpPr>
        <dsp:cNvPr id="0" name=""/>
        <dsp:cNvSpPr/>
      </dsp:nvSpPr>
      <dsp:spPr>
        <a:xfrm rot="5400000">
          <a:off x="-100610" y="2526721"/>
          <a:ext cx="670736" cy="469515"/>
        </a:xfrm>
        <a:prstGeom prst="chevron">
          <a:avLst/>
        </a:prstGeom>
        <a:solidFill>
          <a:schemeClr val="accent2">
            <a:hueOff val="-646828"/>
            <a:satOff val="-37301"/>
            <a:lumOff val="3835"/>
            <a:alphaOff val="0"/>
          </a:schemeClr>
        </a:solidFill>
        <a:ln w="12700" cap="flat" cmpd="sng" algn="ctr">
          <a:solidFill>
            <a:schemeClr val="accent2">
              <a:hueOff val="-646828"/>
              <a:satOff val="-37301"/>
              <a:lumOff val="38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5</a:t>
          </a:r>
        </a:p>
      </dsp:txBody>
      <dsp:txXfrm rot="-5400000">
        <a:off x="1" y="2660869"/>
        <a:ext cx="469515" cy="201221"/>
      </dsp:txXfrm>
    </dsp:sp>
    <dsp:sp modelId="{7B349277-E653-4AC1-875E-50A412D878DF}">
      <dsp:nvSpPr>
        <dsp:cNvPr id="0" name=""/>
        <dsp:cNvSpPr/>
      </dsp:nvSpPr>
      <dsp:spPr>
        <a:xfrm rot="5400000">
          <a:off x="5845569" y="-2920912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646828"/>
              <a:satOff val="-37301"/>
              <a:lumOff val="38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/>
            <a:t>Маркетинговый план (оценка факторов конкурентоспособности предприятий конкурентов, реклама, ценообразование)</a:t>
          </a:r>
        </a:p>
      </dsp:txBody>
      <dsp:txXfrm rot="-5400000">
        <a:off x="469516" y="2476424"/>
        <a:ext cx="11166803" cy="393412"/>
      </dsp:txXfrm>
    </dsp:sp>
    <dsp:sp modelId="{13C58753-18F0-4D1E-B1A5-82745323AE63}">
      <dsp:nvSpPr>
        <dsp:cNvPr id="0" name=""/>
        <dsp:cNvSpPr/>
      </dsp:nvSpPr>
      <dsp:spPr>
        <a:xfrm rot="5400000">
          <a:off x="-100610" y="3168477"/>
          <a:ext cx="670736" cy="469515"/>
        </a:xfrm>
        <a:prstGeom prst="chevron">
          <a:avLst/>
        </a:prstGeom>
        <a:solidFill>
          <a:schemeClr val="accent2">
            <a:hueOff val="-808535"/>
            <a:satOff val="-46627"/>
            <a:lumOff val="4793"/>
            <a:alphaOff val="0"/>
          </a:schemeClr>
        </a:solidFill>
        <a:ln w="12700" cap="flat" cmpd="sng" algn="ctr">
          <a:solidFill>
            <a:schemeClr val="accent2">
              <a:hueOff val="-808535"/>
              <a:satOff val="-46627"/>
              <a:lumOff val="47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6</a:t>
          </a:r>
        </a:p>
      </dsp:txBody>
      <dsp:txXfrm rot="-5400000">
        <a:off x="1" y="3302625"/>
        <a:ext cx="469515" cy="201221"/>
      </dsp:txXfrm>
    </dsp:sp>
    <dsp:sp modelId="{D317054F-2959-40A7-8BE6-7B3F348A28BD}">
      <dsp:nvSpPr>
        <dsp:cNvPr id="0" name=""/>
        <dsp:cNvSpPr/>
      </dsp:nvSpPr>
      <dsp:spPr>
        <a:xfrm rot="5400000">
          <a:off x="5845569" y="-2308186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808535"/>
              <a:satOff val="-46627"/>
              <a:lumOff val="47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Производственный план</a:t>
          </a:r>
        </a:p>
      </dsp:txBody>
      <dsp:txXfrm rot="-5400000">
        <a:off x="469516" y="3089150"/>
        <a:ext cx="11166803" cy="393412"/>
      </dsp:txXfrm>
    </dsp:sp>
    <dsp:sp modelId="{B48C8E4D-314D-422B-8999-DDCC6812FFA1}">
      <dsp:nvSpPr>
        <dsp:cNvPr id="0" name=""/>
        <dsp:cNvSpPr/>
      </dsp:nvSpPr>
      <dsp:spPr>
        <a:xfrm rot="5400000">
          <a:off x="-100610" y="3781204"/>
          <a:ext cx="670736" cy="469515"/>
        </a:xfrm>
        <a:prstGeom prst="chevron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7</a:t>
          </a:r>
        </a:p>
      </dsp:txBody>
      <dsp:txXfrm rot="-5400000">
        <a:off x="1" y="3915352"/>
        <a:ext cx="469515" cy="201221"/>
      </dsp:txXfrm>
    </dsp:sp>
    <dsp:sp modelId="{44088CD8-8A80-4190-B94F-46B9B612DC03}">
      <dsp:nvSpPr>
        <dsp:cNvPr id="0" name=""/>
        <dsp:cNvSpPr/>
      </dsp:nvSpPr>
      <dsp:spPr>
        <a:xfrm rot="5400000">
          <a:off x="5845569" y="-1695459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Организационный план</a:t>
          </a:r>
        </a:p>
      </dsp:txBody>
      <dsp:txXfrm rot="-5400000">
        <a:off x="469516" y="3701877"/>
        <a:ext cx="11166803" cy="393412"/>
      </dsp:txXfrm>
    </dsp:sp>
    <dsp:sp modelId="{EBAFFED4-0658-4319-A03D-A172AF99C8B3}">
      <dsp:nvSpPr>
        <dsp:cNvPr id="0" name=""/>
        <dsp:cNvSpPr/>
      </dsp:nvSpPr>
      <dsp:spPr>
        <a:xfrm rot="5400000">
          <a:off x="-100610" y="4393930"/>
          <a:ext cx="670736" cy="469515"/>
        </a:xfrm>
        <a:prstGeom prst="chevron">
          <a:avLst/>
        </a:prstGeom>
        <a:solidFill>
          <a:schemeClr val="accent2">
            <a:hueOff val="-1131949"/>
            <a:satOff val="-65277"/>
            <a:lumOff val="6711"/>
            <a:alphaOff val="0"/>
          </a:schemeClr>
        </a:solidFill>
        <a:ln w="12700" cap="flat" cmpd="sng" algn="ctr">
          <a:solidFill>
            <a:schemeClr val="accent2">
              <a:hueOff val="-1131949"/>
              <a:satOff val="-65277"/>
              <a:lumOff val="671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8</a:t>
          </a:r>
        </a:p>
      </dsp:txBody>
      <dsp:txXfrm rot="-5400000">
        <a:off x="1" y="4528078"/>
        <a:ext cx="469515" cy="201221"/>
      </dsp:txXfrm>
    </dsp:sp>
    <dsp:sp modelId="{2EF2B07C-7A84-4EE0-9545-AABF07F7655E}">
      <dsp:nvSpPr>
        <dsp:cNvPr id="0" name=""/>
        <dsp:cNvSpPr/>
      </dsp:nvSpPr>
      <dsp:spPr>
        <a:xfrm rot="5400000">
          <a:off x="5845569" y="-1082733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131949"/>
              <a:satOff val="-65277"/>
              <a:lumOff val="671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800" kern="1200" dirty="0">
              <a:solidFill>
                <a:srgbClr val="FF0000"/>
              </a:solidFill>
            </a:rPr>
            <a:t>Финансовый план</a:t>
          </a:r>
        </a:p>
      </dsp:txBody>
      <dsp:txXfrm rot="-5400000">
        <a:off x="469516" y="4314603"/>
        <a:ext cx="11166803" cy="393412"/>
      </dsp:txXfrm>
    </dsp:sp>
    <dsp:sp modelId="{8FF13A2F-E771-4E92-B6B0-8CE26E589DDE}">
      <dsp:nvSpPr>
        <dsp:cNvPr id="0" name=""/>
        <dsp:cNvSpPr/>
      </dsp:nvSpPr>
      <dsp:spPr>
        <a:xfrm rot="5400000">
          <a:off x="-100610" y="5006657"/>
          <a:ext cx="670736" cy="469515"/>
        </a:xfrm>
        <a:prstGeom prst="chevron">
          <a:avLst/>
        </a:prstGeom>
        <a:solidFill>
          <a:schemeClr val="accent2">
            <a:hueOff val="-1293656"/>
            <a:satOff val="-74603"/>
            <a:lumOff val="7669"/>
            <a:alphaOff val="0"/>
          </a:schemeClr>
        </a:solidFill>
        <a:ln w="12700" cap="flat" cmpd="sng" algn="ctr">
          <a:solidFill>
            <a:schemeClr val="accent2">
              <a:hueOff val="-1293656"/>
              <a:satOff val="-74603"/>
              <a:lumOff val="76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9</a:t>
          </a:r>
        </a:p>
      </dsp:txBody>
      <dsp:txXfrm rot="-5400000">
        <a:off x="1" y="5140805"/>
        <a:ext cx="469515" cy="201221"/>
      </dsp:txXfrm>
    </dsp:sp>
    <dsp:sp modelId="{286D198C-A0DF-4B85-9BC7-808D1FB0F8A9}">
      <dsp:nvSpPr>
        <dsp:cNvPr id="0" name=""/>
        <dsp:cNvSpPr/>
      </dsp:nvSpPr>
      <dsp:spPr>
        <a:xfrm rot="5400000">
          <a:off x="5845569" y="-470006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293656"/>
              <a:satOff val="-74603"/>
              <a:lumOff val="76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Календарный план реализации проекта</a:t>
          </a:r>
        </a:p>
      </dsp:txBody>
      <dsp:txXfrm rot="-5400000">
        <a:off x="469516" y="4927330"/>
        <a:ext cx="11166803" cy="393412"/>
      </dsp:txXfrm>
    </dsp:sp>
    <dsp:sp modelId="{EFA5E8BF-EFA1-45D2-B38B-0994FB61165B}">
      <dsp:nvSpPr>
        <dsp:cNvPr id="0" name=""/>
        <dsp:cNvSpPr/>
      </dsp:nvSpPr>
      <dsp:spPr>
        <a:xfrm rot="5400000">
          <a:off x="-100610" y="5619383"/>
          <a:ext cx="670736" cy="469515"/>
        </a:xfrm>
        <a:prstGeom prst="chevron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10</a:t>
          </a:r>
        </a:p>
      </dsp:txBody>
      <dsp:txXfrm rot="-5400000">
        <a:off x="1" y="5753531"/>
        <a:ext cx="469515" cy="201221"/>
      </dsp:txXfrm>
    </dsp:sp>
    <dsp:sp modelId="{682A3B84-AA5E-4C9D-8484-E8F7E333C58F}">
      <dsp:nvSpPr>
        <dsp:cNvPr id="0" name=""/>
        <dsp:cNvSpPr/>
      </dsp:nvSpPr>
      <dsp:spPr>
        <a:xfrm rot="5400000">
          <a:off x="5845569" y="142719"/>
          <a:ext cx="435978" cy="1118808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Оценка рисков</a:t>
          </a:r>
        </a:p>
      </dsp:txBody>
      <dsp:txXfrm rot="-5400000">
        <a:off x="469516" y="5540056"/>
        <a:ext cx="11166803" cy="3934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DE6F3A-4F71-486F-B41F-D6C55394ECAD}">
      <dsp:nvSpPr>
        <dsp:cNvPr id="0" name=""/>
        <dsp:cNvSpPr/>
      </dsp:nvSpPr>
      <dsp:spPr>
        <a:xfrm>
          <a:off x="4309708" y="2330152"/>
          <a:ext cx="1791969" cy="1791969"/>
        </a:xfrm>
        <a:prstGeom prst="star6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700" b="1" kern="1200" dirty="0"/>
            <a:t>проект</a:t>
          </a:r>
        </a:p>
      </dsp:txBody>
      <dsp:txXfrm>
        <a:off x="4608360" y="2778137"/>
        <a:ext cx="1194665" cy="895999"/>
      </dsp:txXfrm>
    </dsp:sp>
    <dsp:sp modelId="{EBC13657-1EA4-48B0-AB25-3AB4406DCB38}">
      <dsp:nvSpPr>
        <dsp:cNvPr id="0" name=""/>
        <dsp:cNvSpPr/>
      </dsp:nvSpPr>
      <dsp:spPr>
        <a:xfrm rot="16200000">
          <a:off x="4699695" y="1824153"/>
          <a:ext cx="101199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11996" y="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21DD50-F0AF-42BE-9C32-4AB539F49D98}">
      <dsp:nvSpPr>
        <dsp:cNvPr id="0" name=""/>
        <dsp:cNvSpPr/>
      </dsp:nvSpPr>
      <dsp:spPr>
        <a:xfrm>
          <a:off x="4605383" y="117535"/>
          <a:ext cx="1200619" cy="1200619"/>
        </a:xfrm>
        <a:prstGeom prst="round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Суть</a:t>
          </a:r>
        </a:p>
      </dsp:txBody>
      <dsp:txXfrm>
        <a:off x="4663992" y="176144"/>
        <a:ext cx="1083401" cy="1083401"/>
      </dsp:txXfrm>
    </dsp:sp>
    <dsp:sp modelId="{36FF276A-82BE-4FEF-B411-6F3D6403AA3C}">
      <dsp:nvSpPr>
        <dsp:cNvPr id="0" name=""/>
        <dsp:cNvSpPr/>
      </dsp:nvSpPr>
      <dsp:spPr>
        <a:xfrm rot="20520000">
          <a:off x="6078797" y="2790549"/>
          <a:ext cx="93499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34993" y="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C7605F-FA60-426D-9BC3-55CEF766B692}">
      <dsp:nvSpPr>
        <dsp:cNvPr id="0" name=""/>
        <dsp:cNvSpPr/>
      </dsp:nvSpPr>
      <dsp:spPr>
        <a:xfrm>
          <a:off x="6990910" y="1850722"/>
          <a:ext cx="1200619" cy="1200619"/>
        </a:xfrm>
        <a:prstGeom prst="round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Цели</a:t>
          </a:r>
        </a:p>
      </dsp:txBody>
      <dsp:txXfrm>
        <a:off x="7049519" y="1909331"/>
        <a:ext cx="1083401" cy="1083401"/>
      </dsp:txXfrm>
    </dsp:sp>
    <dsp:sp modelId="{C8F3EC60-6F1A-4EDC-98A1-BE156C92529A}">
      <dsp:nvSpPr>
        <dsp:cNvPr id="0" name=""/>
        <dsp:cNvSpPr/>
      </dsp:nvSpPr>
      <dsp:spPr>
        <a:xfrm rot="3240000">
          <a:off x="5720887" y="4388599"/>
          <a:ext cx="65876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8769" y="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712718-A0CF-450E-BC6A-4625DBF90A5F}">
      <dsp:nvSpPr>
        <dsp:cNvPr id="0" name=""/>
        <dsp:cNvSpPr/>
      </dsp:nvSpPr>
      <dsp:spPr>
        <a:xfrm>
          <a:off x="6079720" y="4655077"/>
          <a:ext cx="1200619" cy="1200619"/>
        </a:xfrm>
        <a:prstGeom prst="round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Задачи</a:t>
          </a:r>
        </a:p>
      </dsp:txBody>
      <dsp:txXfrm>
        <a:off x="6138329" y="4713686"/>
        <a:ext cx="1083401" cy="1083401"/>
      </dsp:txXfrm>
    </dsp:sp>
    <dsp:sp modelId="{B1AAE9CF-6A10-4962-97ED-2E97E00739D4}">
      <dsp:nvSpPr>
        <dsp:cNvPr id="0" name=""/>
        <dsp:cNvSpPr/>
      </dsp:nvSpPr>
      <dsp:spPr>
        <a:xfrm rot="7560000">
          <a:off x="4031730" y="4388599"/>
          <a:ext cx="65876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8769" y="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A8C03F-5682-4FE6-BFFD-C46E982B2FE2}">
      <dsp:nvSpPr>
        <dsp:cNvPr id="0" name=""/>
        <dsp:cNvSpPr/>
      </dsp:nvSpPr>
      <dsp:spPr>
        <a:xfrm>
          <a:off x="2912384" y="4655077"/>
          <a:ext cx="1637945" cy="1200619"/>
        </a:xfrm>
        <a:prstGeom prst="round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Значимость</a:t>
          </a:r>
        </a:p>
      </dsp:txBody>
      <dsp:txXfrm>
        <a:off x="2970993" y="4713686"/>
        <a:ext cx="1520727" cy="1083401"/>
      </dsp:txXfrm>
    </dsp:sp>
    <dsp:sp modelId="{853DC9B8-8725-4E38-BA34-F36553A856F9}">
      <dsp:nvSpPr>
        <dsp:cNvPr id="0" name=""/>
        <dsp:cNvSpPr/>
      </dsp:nvSpPr>
      <dsp:spPr>
        <a:xfrm rot="11738887">
          <a:off x="3028573" y="2799120"/>
          <a:ext cx="130532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05324" y="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EAB7C-3485-427A-A2AF-0ADB3087B5D3}">
      <dsp:nvSpPr>
        <dsp:cNvPr id="0" name=""/>
        <dsp:cNvSpPr/>
      </dsp:nvSpPr>
      <dsp:spPr>
        <a:xfrm>
          <a:off x="1716762" y="1885312"/>
          <a:ext cx="1336001" cy="1101304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Основные сведения </a:t>
          </a:r>
        </a:p>
      </dsp:txBody>
      <dsp:txXfrm>
        <a:off x="1770523" y="1939073"/>
        <a:ext cx="1228479" cy="9937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18F6E5-A7E4-4467-B1C0-72C0CF05CCAE}">
      <dsp:nvSpPr>
        <dsp:cNvPr id="0" name=""/>
        <dsp:cNvSpPr/>
      </dsp:nvSpPr>
      <dsp:spPr>
        <a:xfrm>
          <a:off x="0" y="271920"/>
          <a:ext cx="1171064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4FC5D2-C424-4AF8-8C7F-C45A89AB2E72}">
      <dsp:nvSpPr>
        <dsp:cNvPr id="0" name=""/>
        <dsp:cNvSpPr/>
      </dsp:nvSpPr>
      <dsp:spPr>
        <a:xfrm>
          <a:off x="585532" y="35760"/>
          <a:ext cx="8197453" cy="472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Прогноз доходов на каждый месяц следующего года</a:t>
          </a:r>
        </a:p>
      </dsp:txBody>
      <dsp:txXfrm>
        <a:off x="608589" y="58817"/>
        <a:ext cx="8151339" cy="426206"/>
      </dsp:txXfrm>
    </dsp:sp>
    <dsp:sp modelId="{8A6FCDB3-C86D-4578-B2F0-FEA0D4169F42}">
      <dsp:nvSpPr>
        <dsp:cNvPr id="0" name=""/>
        <dsp:cNvSpPr/>
      </dsp:nvSpPr>
      <dsp:spPr>
        <a:xfrm>
          <a:off x="0" y="997680"/>
          <a:ext cx="1171064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387228"/>
              <a:satOff val="14286"/>
              <a:lumOff val="-210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D53EB3-7F69-4D83-837C-CCC8B03F42F7}">
      <dsp:nvSpPr>
        <dsp:cNvPr id="0" name=""/>
        <dsp:cNvSpPr/>
      </dsp:nvSpPr>
      <dsp:spPr>
        <a:xfrm>
          <a:off x="585532" y="761520"/>
          <a:ext cx="8197453" cy="472320"/>
        </a:xfrm>
        <a:prstGeom prst="roundRect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Прогноз переменных расходов на единицу продукции/услуги</a:t>
          </a:r>
        </a:p>
      </dsp:txBody>
      <dsp:txXfrm>
        <a:off x="608589" y="784577"/>
        <a:ext cx="8151339" cy="426206"/>
      </dsp:txXfrm>
    </dsp:sp>
    <dsp:sp modelId="{AC387386-1B34-481D-9187-04ED8232C90D}">
      <dsp:nvSpPr>
        <dsp:cNvPr id="0" name=""/>
        <dsp:cNvSpPr/>
      </dsp:nvSpPr>
      <dsp:spPr>
        <a:xfrm>
          <a:off x="0" y="1723440"/>
          <a:ext cx="1171064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774457"/>
              <a:satOff val="28571"/>
              <a:lumOff val="-42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61BC3F-A0EF-486F-AEEE-A151110FF41B}">
      <dsp:nvSpPr>
        <dsp:cNvPr id="0" name=""/>
        <dsp:cNvSpPr/>
      </dsp:nvSpPr>
      <dsp:spPr>
        <a:xfrm>
          <a:off x="585532" y="1487280"/>
          <a:ext cx="8197453" cy="472320"/>
        </a:xfrm>
        <a:prstGeom prst="roundRect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Прогноз постоянных расходов</a:t>
          </a:r>
        </a:p>
      </dsp:txBody>
      <dsp:txXfrm>
        <a:off x="608589" y="1510337"/>
        <a:ext cx="8151339" cy="426206"/>
      </dsp:txXfrm>
    </dsp:sp>
    <dsp:sp modelId="{99314A4A-09DC-458D-B9C2-E399EDC28FE1}">
      <dsp:nvSpPr>
        <dsp:cNvPr id="0" name=""/>
        <dsp:cNvSpPr/>
      </dsp:nvSpPr>
      <dsp:spPr>
        <a:xfrm>
          <a:off x="0" y="2449200"/>
          <a:ext cx="1171064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161685"/>
              <a:satOff val="42857"/>
              <a:lumOff val="-630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62FC93-1BF0-4231-89BC-12BFD19379E1}">
      <dsp:nvSpPr>
        <dsp:cNvPr id="0" name=""/>
        <dsp:cNvSpPr/>
      </dsp:nvSpPr>
      <dsp:spPr>
        <a:xfrm>
          <a:off x="585532" y="2213040"/>
          <a:ext cx="8197453" cy="472320"/>
        </a:xfrm>
        <a:prstGeom prst="roundRect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Расходы на персонал</a:t>
          </a:r>
        </a:p>
      </dsp:txBody>
      <dsp:txXfrm>
        <a:off x="608589" y="2236097"/>
        <a:ext cx="8151339" cy="426206"/>
      </dsp:txXfrm>
    </dsp:sp>
    <dsp:sp modelId="{972BC2EE-6EE3-4B19-916E-3A74AFD8F907}">
      <dsp:nvSpPr>
        <dsp:cNvPr id="0" name=""/>
        <dsp:cNvSpPr/>
      </dsp:nvSpPr>
      <dsp:spPr>
        <a:xfrm>
          <a:off x="0" y="3174960"/>
          <a:ext cx="1171064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548914"/>
              <a:satOff val="57143"/>
              <a:lumOff val="-840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0C3CCC-03C7-432C-A3C2-00682DF5F875}">
      <dsp:nvSpPr>
        <dsp:cNvPr id="0" name=""/>
        <dsp:cNvSpPr/>
      </dsp:nvSpPr>
      <dsp:spPr>
        <a:xfrm>
          <a:off x="585532" y="2938800"/>
          <a:ext cx="8197453" cy="472320"/>
        </a:xfrm>
        <a:prstGeom prst="roundRect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Прогноз валовой прибыли предприятия</a:t>
          </a:r>
        </a:p>
      </dsp:txBody>
      <dsp:txXfrm>
        <a:off x="608589" y="2961857"/>
        <a:ext cx="8151339" cy="426206"/>
      </dsp:txXfrm>
    </dsp:sp>
    <dsp:sp modelId="{099C3B78-7FA0-49F3-959E-441FE8375B41}">
      <dsp:nvSpPr>
        <dsp:cNvPr id="0" name=""/>
        <dsp:cNvSpPr/>
      </dsp:nvSpPr>
      <dsp:spPr>
        <a:xfrm>
          <a:off x="0" y="3900720"/>
          <a:ext cx="1171064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936142"/>
              <a:satOff val="71429"/>
              <a:lumOff val="-105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E6D3C3-2723-4BB1-8449-1A2C35CF4CCA}">
      <dsp:nvSpPr>
        <dsp:cNvPr id="0" name=""/>
        <dsp:cNvSpPr/>
      </dsp:nvSpPr>
      <dsp:spPr>
        <a:xfrm>
          <a:off x="585532" y="3664560"/>
          <a:ext cx="8197453" cy="472320"/>
        </a:xfrm>
        <a:prstGeom prst="roundRect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Налоги</a:t>
          </a:r>
        </a:p>
      </dsp:txBody>
      <dsp:txXfrm>
        <a:off x="608589" y="3687617"/>
        <a:ext cx="8151339" cy="426206"/>
      </dsp:txXfrm>
    </dsp:sp>
    <dsp:sp modelId="{D5B68EDE-C311-4160-A40B-588DD4F29CAF}">
      <dsp:nvSpPr>
        <dsp:cNvPr id="0" name=""/>
        <dsp:cNvSpPr/>
      </dsp:nvSpPr>
      <dsp:spPr>
        <a:xfrm>
          <a:off x="0" y="4626480"/>
          <a:ext cx="1171064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323371"/>
              <a:satOff val="85714"/>
              <a:lumOff val="-126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E61504-0EE6-4E7B-8D13-CFE9CDD32E19}">
      <dsp:nvSpPr>
        <dsp:cNvPr id="0" name=""/>
        <dsp:cNvSpPr/>
      </dsp:nvSpPr>
      <dsp:spPr>
        <a:xfrm>
          <a:off x="585532" y="4390320"/>
          <a:ext cx="8197453" cy="472320"/>
        </a:xfrm>
        <a:prstGeom prst="roundRect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Прогноз чистой прибыли предприятия</a:t>
          </a:r>
        </a:p>
      </dsp:txBody>
      <dsp:txXfrm>
        <a:off x="608589" y="4413377"/>
        <a:ext cx="8151339" cy="426206"/>
      </dsp:txXfrm>
    </dsp:sp>
    <dsp:sp modelId="{B26524B9-1225-4A5A-84F4-52C1D7AD5C4C}">
      <dsp:nvSpPr>
        <dsp:cNvPr id="0" name=""/>
        <dsp:cNvSpPr/>
      </dsp:nvSpPr>
      <dsp:spPr>
        <a:xfrm>
          <a:off x="0" y="5352240"/>
          <a:ext cx="1171064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3573E6-C733-4C41-BC34-33B8BA6A4E98}">
      <dsp:nvSpPr>
        <dsp:cNvPr id="0" name=""/>
        <dsp:cNvSpPr/>
      </dsp:nvSpPr>
      <dsp:spPr>
        <a:xfrm>
          <a:off x="585532" y="5116080"/>
          <a:ext cx="8197453" cy="472320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Показатели эффективности проекта</a:t>
          </a:r>
        </a:p>
      </dsp:txBody>
      <dsp:txXfrm>
        <a:off x="608589" y="5139137"/>
        <a:ext cx="8151339" cy="4262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18F6E5-A7E4-4467-B1C0-72C0CF05CCAE}">
      <dsp:nvSpPr>
        <dsp:cNvPr id="0" name=""/>
        <dsp:cNvSpPr/>
      </dsp:nvSpPr>
      <dsp:spPr>
        <a:xfrm>
          <a:off x="0" y="404579"/>
          <a:ext cx="1171064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4FC5D2-C424-4AF8-8C7F-C45A89AB2E72}">
      <dsp:nvSpPr>
        <dsp:cNvPr id="0" name=""/>
        <dsp:cNvSpPr/>
      </dsp:nvSpPr>
      <dsp:spPr>
        <a:xfrm>
          <a:off x="585532" y="94619"/>
          <a:ext cx="8197453" cy="619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Постановка задачи ценообразования</a:t>
          </a:r>
        </a:p>
      </dsp:txBody>
      <dsp:txXfrm>
        <a:off x="615794" y="124881"/>
        <a:ext cx="8136929" cy="559396"/>
      </dsp:txXfrm>
    </dsp:sp>
    <dsp:sp modelId="{8A6FCDB3-C86D-4578-B2F0-FEA0D4169F42}">
      <dsp:nvSpPr>
        <dsp:cNvPr id="0" name=""/>
        <dsp:cNvSpPr/>
      </dsp:nvSpPr>
      <dsp:spPr>
        <a:xfrm>
          <a:off x="0" y="1357140"/>
          <a:ext cx="1171064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542120"/>
              <a:satOff val="20000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D53EB3-7F69-4D83-837C-CCC8B03F42F7}">
      <dsp:nvSpPr>
        <dsp:cNvPr id="0" name=""/>
        <dsp:cNvSpPr/>
      </dsp:nvSpPr>
      <dsp:spPr>
        <a:xfrm>
          <a:off x="585532" y="1047180"/>
          <a:ext cx="8197453" cy="619920"/>
        </a:xfrm>
        <a:prstGeom prst="roundRect">
          <a:avLst/>
        </a:prstGeom>
        <a:solidFill>
          <a:schemeClr val="accent3">
            <a:hueOff val="542120"/>
            <a:satOff val="20000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Определение спроса</a:t>
          </a:r>
        </a:p>
      </dsp:txBody>
      <dsp:txXfrm>
        <a:off x="615794" y="1077442"/>
        <a:ext cx="8136929" cy="559396"/>
      </dsp:txXfrm>
    </dsp:sp>
    <dsp:sp modelId="{AC387386-1B34-481D-9187-04ED8232C90D}">
      <dsp:nvSpPr>
        <dsp:cNvPr id="0" name=""/>
        <dsp:cNvSpPr/>
      </dsp:nvSpPr>
      <dsp:spPr>
        <a:xfrm>
          <a:off x="0" y="2309700"/>
          <a:ext cx="1171064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084240"/>
              <a:satOff val="40000"/>
              <a:lumOff val="-588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61BC3F-A0EF-486F-AEEE-A151110FF41B}">
      <dsp:nvSpPr>
        <dsp:cNvPr id="0" name=""/>
        <dsp:cNvSpPr/>
      </dsp:nvSpPr>
      <dsp:spPr>
        <a:xfrm>
          <a:off x="585532" y="1999740"/>
          <a:ext cx="8197453" cy="619920"/>
        </a:xfrm>
        <a:prstGeom prst="roundRect">
          <a:avLst/>
        </a:prstGeom>
        <a:solidFill>
          <a:schemeClr val="accent3">
            <a:hueOff val="1084240"/>
            <a:satOff val="40000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Оценка издержек</a:t>
          </a:r>
        </a:p>
      </dsp:txBody>
      <dsp:txXfrm>
        <a:off x="615794" y="2030002"/>
        <a:ext cx="8136929" cy="559396"/>
      </dsp:txXfrm>
    </dsp:sp>
    <dsp:sp modelId="{99314A4A-09DC-458D-B9C2-E399EDC28FE1}">
      <dsp:nvSpPr>
        <dsp:cNvPr id="0" name=""/>
        <dsp:cNvSpPr/>
      </dsp:nvSpPr>
      <dsp:spPr>
        <a:xfrm>
          <a:off x="0" y="3262260"/>
          <a:ext cx="1171064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626359"/>
              <a:satOff val="60000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62FC93-1BF0-4231-89BC-12BFD19379E1}">
      <dsp:nvSpPr>
        <dsp:cNvPr id="0" name=""/>
        <dsp:cNvSpPr/>
      </dsp:nvSpPr>
      <dsp:spPr>
        <a:xfrm>
          <a:off x="585532" y="2970370"/>
          <a:ext cx="8197453" cy="619920"/>
        </a:xfrm>
        <a:prstGeom prst="roundRect">
          <a:avLst/>
        </a:prstGeom>
        <a:solidFill>
          <a:schemeClr val="accent3">
            <a:hueOff val="1626359"/>
            <a:satOff val="60000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Анализ цен и предложений конкурентов</a:t>
          </a:r>
        </a:p>
      </dsp:txBody>
      <dsp:txXfrm>
        <a:off x="615794" y="3000632"/>
        <a:ext cx="8136929" cy="559396"/>
      </dsp:txXfrm>
    </dsp:sp>
    <dsp:sp modelId="{972BC2EE-6EE3-4B19-916E-3A74AFD8F907}">
      <dsp:nvSpPr>
        <dsp:cNvPr id="0" name=""/>
        <dsp:cNvSpPr/>
      </dsp:nvSpPr>
      <dsp:spPr>
        <a:xfrm>
          <a:off x="0" y="4214820"/>
          <a:ext cx="1171064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168479"/>
              <a:satOff val="80000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0C3CCC-03C7-432C-A3C2-00682DF5F875}">
      <dsp:nvSpPr>
        <dsp:cNvPr id="0" name=""/>
        <dsp:cNvSpPr/>
      </dsp:nvSpPr>
      <dsp:spPr>
        <a:xfrm>
          <a:off x="585532" y="3904860"/>
          <a:ext cx="8197453" cy="619920"/>
        </a:xfrm>
        <a:prstGeom prst="roundRect">
          <a:avLst/>
        </a:prstGeom>
        <a:solidFill>
          <a:schemeClr val="accent3">
            <a:hueOff val="2168479"/>
            <a:satOff val="80000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Выбор метода ценообразования</a:t>
          </a:r>
        </a:p>
      </dsp:txBody>
      <dsp:txXfrm>
        <a:off x="615794" y="3935122"/>
        <a:ext cx="8136929" cy="559396"/>
      </dsp:txXfrm>
    </dsp:sp>
    <dsp:sp modelId="{099C3B78-7FA0-49F3-959E-441FE8375B41}">
      <dsp:nvSpPr>
        <dsp:cNvPr id="0" name=""/>
        <dsp:cNvSpPr/>
      </dsp:nvSpPr>
      <dsp:spPr>
        <a:xfrm>
          <a:off x="0" y="5167380"/>
          <a:ext cx="1171064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E6D3C3-2723-4BB1-8449-1A2C35CF4CCA}">
      <dsp:nvSpPr>
        <dsp:cNvPr id="0" name=""/>
        <dsp:cNvSpPr/>
      </dsp:nvSpPr>
      <dsp:spPr>
        <a:xfrm>
          <a:off x="585532" y="4857420"/>
          <a:ext cx="8197453" cy="619920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9844" tIns="0" rIns="30984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chemeClr val="tx1"/>
              </a:solidFill>
            </a:rPr>
            <a:t>Установление окончательной цены</a:t>
          </a:r>
        </a:p>
      </dsp:txBody>
      <dsp:txXfrm>
        <a:off x="615794" y="4887682"/>
        <a:ext cx="8136929" cy="5593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8153D7-C6B4-44BC-80C4-7088D8BA155B}">
      <dsp:nvSpPr>
        <dsp:cNvPr id="0" name=""/>
        <dsp:cNvSpPr/>
      </dsp:nvSpPr>
      <dsp:spPr>
        <a:xfrm>
          <a:off x="60" y="91924"/>
          <a:ext cx="5742392" cy="5472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Постоянные</a:t>
          </a:r>
        </a:p>
      </dsp:txBody>
      <dsp:txXfrm>
        <a:off x="60" y="91924"/>
        <a:ext cx="5742392" cy="547200"/>
      </dsp:txXfrm>
    </dsp:sp>
    <dsp:sp modelId="{173AE906-E1DA-4875-829F-7256AC78FC0C}">
      <dsp:nvSpPr>
        <dsp:cNvPr id="0" name=""/>
        <dsp:cNvSpPr/>
      </dsp:nvSpPr>
      <dsp:spPr>
        <a:xfrm>
          <a:off x="60" y="639124"/>
          <a:ext cx="5742392" cy="4276709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ЗП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Аренда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Электроэнергия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Отопление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Вода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Транспортные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Реклама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Кассовые 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Аутсорсинг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Офисные расходы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Связь, интернет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Амортизация оборудования</a:t>
          </a:r>
        </a:p>
      </dsp:txBody>
      <dsp:txXfrm>
        <a:off x="60" y="639124"/>
        <a:ext cx="5742392" cy="4276709"/>
      </dsp:txXfrm>
    </dsp:sp>
    <dsp:sp modelId="{3C8F9012-0CEB-4AEC-8904-6517A6EC5EFD}">
      <dsp:nvSpPr>
        <dsp:cNvPr id="0" name=""/>
        <dsp:cNvSpPr/>
      </dsp:nvSpPr>
      <dsp:spPr>
        <a:xfrm>
          <a:off x="6546386" y="91924"/>
          <a:ext cx="5742392" cy="547200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/>
            <a:t>Переменные</a:t>
          </a:r>
        </a:p>
      </dsp:txBody>
      <dsp:txXfrm>
        <a:off x="6546386" y="91924"/>
        <a:ext cx="5742392" cy="547200"/>
      </dsp:txXfrm>
    </dsp:sp>
    <dsp:sp modelId="{FC8A1406-E3EC-4823-88C1-852140CC3647}">
      <dsp:nvSpPr>
        <dsp:cNvPr id="0" name=""/>
        <dsp:cNvSpPr/>
      </dsp:nvSpPr>
      <dsp:spPr>
        <a:xfrm>
          <a:off x="6546386" y="639124"/>
          <a:ext cx="5742392" cy="4276709"/>
        </a:xfrm>
        <a:prstGeom prst="rect">
          <a:avLst/>
        </a:prstGeom>
        <a:solidFill>
          <a:schemeClr val="accent3">
            <a:tint val="40000"/>
            <a:alpha val="90000"/>
            <a:hueOff val="2029141"/>
            <a:satOff val="100000"/>
            <a:lumOff val="177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Сырье (закуп товара)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ЗП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Аренда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Электроэнергия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Вода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Транспортные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Реклама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Эквайринг</a:t>
          </a:r>
        </a:p>
      </dsp:txBody>
      <dsp:txXfrm>
        <a:off x="6546386" y="639124"/>
        <a:ext cx="5742392" cy="42767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0FA121-4B19-4EE1-9039-9B8FAF016587}">
      <dsp:nvSpPr>
        <dsp:cNvPr id="0" name=""/>
        <dsp:cNvSpPr/>
      </dsp:nvSpPr>
      <dsp:spPr>
        <a:xfrm>
          <a:off x="3423071" y="2514550"/>
          <a:ext cx="1593686" cy="159368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УСН</a:t>
          </a:r>
        </a:p>
      </dsp:txBody>
      <dsp:txXfrm>
        <a:off x="3656461" y="2747940"/>
        <a:ext cx="1126906" cy="1126906"/>
      </dsp:txXfrm>
    </dsp:sp>
    <dsp:sp modelId="{F249F57C-FAA5-460C-8770-5241D7485419}">
      <dsp:nvSpPr>
        <dsp:cNvPr id="0" name=""/>
        <dsp:cNvSpPr/>
      </dsp:nvSpPr>
      <dsp:spPr>
        <a:xfrm rot="3003804">
          <a:off x="2993076" y="1964550"/>
          <a:ext cx="967738" cy="6059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/>
        </a:p>
      </dsp:txBody>
      <dsp:txXfrm rot="10800000">
        <a:off x="3025621" y="2016047"/>
        <a:ext cx="785954" cy="363568"/>
      </dsp:txXfrm>
    </dsp:sp>
    <dsp:sp modelId="{17F1368F-F8A0-48FD-BDE1-6D7B66A906CB}">
      <dsp:nvSpPr>
        <dsp:cNvPr id="0" name=""/>
        <dsp:cNvSpPr/>
      </dsp:nvSpPr>
      <dsp:spPr>
        <a:xfrm>
          <a:off x="1382639" y="222915"/>
          <a:ext cx="2280663" cy="195710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b="1" kern="1200" dirty="0">
              <a:solidFill>
                <a:schemeClr val="tx1"/>
              </a:solidFill>
            </a:rPr>
            <a:t>ООО</a:t>
          </a:r>
        </a:p>
      </dsp:txBody>
      <dsp:txXfrm>
        <a:off x="1716634" y="509527"/>
        <a:ext cx="1612673" cy="1383884"/>
      </dsp:txXfrm>
    </dsp:sp>
    <dsp:sp modelId="{68B84E9F-B1C4-449D-AB33-24A597359A24}">
      <dsp:nvSpPr>
        <dsp:cNvPr id="0" name=""/>
        <dsp:cNvSpPr/>
      </dsp:nvSpPr>
      <dsp:spPr>
        <a:xfrm rot="8121733">
          <a:off x="4440817" y="1952257"/>
          <a:ext cx="1081141" cy="6504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/>
        </a:p>
      </dsp:txBody>
      <dsp:txXfrm>
        <a:off x="4607809" y="2013793"/>
        <a:ext cx="886007" cy="390269"/>
      </dsp:txXfrm>
    </dsp:sp>
    <dsp:sp modelId="{96985893-7415-4FE2-920A-AF411C26A9E0}">
      <dsp:nvSpPr>
        <dsp:cNvPr id="0" name=""/>
        <dsp:cNvSpPr/>
      </dsp:nvSpPr>
      <dsp:spPr>
        <a:xfrm>
          <a:off x="4946027" y="238179"/>
          <a:ext cx="2328205" cy="1955793"/>
        </a:xfrm>
        <a:prstGeom prst="ellipse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>
              <a:solidFill>
                <a:schemeClr val="tx1"/>
              </a:solidFill>
            </a:rPr>
            <a:t>ИП</a:t>
          </a:r>
        </a:p>
      </dsp:txBody>
      <dsp:txXfrm>
        <a:off x="5286985" y="524598"/>
        <a:ext cx="1646289" cy="1382955"/>
      </dsp:txXfrm>
    </dsp:sp>
    <dsp:sp modelId="{FA2A5464-068A-41D2-834C-005BE66D4836}">
      <dsp:nvSpPr>
        <dsp:cNvPr id="0" name=""/>
        <dsp:cNvSpPr/>
      </dsp:nvSpPr>
      <dsp:spPr>
        <a:xfrm rot="7116280">
          <a:off x="3082331" y="4173857"/>
          <a:ext cx="1026458" cy="6059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/>
        </a:p>
      </dsp:txBody>
      <dsp:txXfrm>
        <a:off x="3216739" y="4215248"/>
        <a:ext cx="844674" cy="363568"/>
      </dsp:txXfrm>
    </dsp:sp>
    <dsp:sp modelId="{859DDEC2-9921-437B-90DD-0CC8B8BF50C4}">
      <dsp:nvSpPr>
        <dsp:cNvPr id="0" name=""/>
        <dsp:cNvSpPr/>
      </dsp:nvSpPr>
      <dsp:spPr>
        <a:xfrm>
          <a:off x="6073596" y="2448409"/>
          <a:ext cx="2133851" cy="1780142"/>
        </a:xfrm>
        <a:prstGeom prst="ellipse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ОСНО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НДФЛ 13%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НДС 10%/20%</a:t>
          </a:r>
        </a:p>
      </dsp:txBody>
      <dsp:txXfrm>
        <a:off x="6386091" y="2709105"/>
        <a:ext cx="1508861" cy="1258750"/>
      </dsp:txXfrm>
    </dsp:sp>
    <dsp:sp modelId="{E763E2C0-B0D7-4AAF-AA9B-1FB2B2849E37}">
      <dsp:nvSpPr>
        <dsp:cNvPr id="0" name=""/>
        <dsp:cNvSpPr/>
      </dsp:nvSpPr>
      <dsp:spPr>
        <a:xfrm rot="1376143">
          <a:off x="7027996" y="1961792"/>
          <a:ext cx="2463611" cy="6059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/>
        </a:p>
      </dsp:txBody>
      <dsp:txXfrm>
        <a:off x="7035182" y="2047561"/>
        <a:ext cx="2281827" cy="363568"/>
      </dsp:txXfrm>
    </dsp:sp>
    <dsp:sp modelId="{496FE03C-3604-4A8E-8028-ADA630C64380}">
      <dsp:nvSpPr>
        <dsp:cNvPr id="0" name=""/>
        <dsp:cNvSpPr/>
      </dsp:nvSpPr>
      <dsp:spPr>
        <a:xfrm>
          <a:off x="9011121" y="2483796"/>
          <a:ext cx="2635847" cy="1885379"/>
        </a:xfrm>
        <a:prstGeom prst="ellipse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ПСН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6% от потенциального дохода</a:t>
          </a:r>
        </a:p>
      </dsp:txBody>
      <dsp:txXfrm>
        <a:off x="9397132" y="2759903"/>
        <a:ext cx="1863825" cy="1333165"/>
      </dsp:txXfrm>
    </dsp:sp>
    <dsp:sp modelId="{2ED5D74E-AC1B-4F5F-9EE6-052877B62D68}">
      <dsp:nvSpPr>
        <dsp:cNvPr id="0" name=""/>
        <dsp:cNvSpPr/>
      </dsp:nvSpPr>
      <dsp:spPr>
        <a:xfrm rot="3540694">
          <a:off x="4452740" y="4152864"/>
          <a:ext cx="1196995" cy="6059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/>
        </a:p>
      </dsp:txBody>
      <dsp:txXfrm>
        <a:off x="4496835" y="4196134"/>
        <a:ext cx="1015211" cy="363568"/>
      </dsp:txXfrm>
    </dsp:sp>
    <dsp:sp modelId="{D50A49A5-081A-4841-B17E-55AC01B75D00}">
      <dsp:nvSpPr>
        <dsp:cNvPr id="0" name=""/>
        <dsp:cNvSpPr/>
      </dsp:nvSpPr>
      <dsp:spPr>
        <a:xfrm>
          <a:off x="4824065" y="4798511"/>
          <a:ext cx="2245022" cy="1569443"/>
        </a:xfrm>
        <a:prstGeom prst="ellipse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15%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(доходы-расходы)</a:t>
          </a:r>
        </a:p>
      </dsp:txBody>
      <dsp:txXfrm>
        <a:off x="5152841" y="5028351"/>
        <a:ext cx="1587470" cy="1109763"/>
      </dsp:txXfrm>
    </dsp:sp>
    <dsp:sp modelId="{E81557B1-5E82-4AF4-A748-CA2BB2EF7AB4}">
      <dsp:nvSpPr>
        <dsp:cNvPr id="0" name=""/>
        <dsp:cNvSpPr/>
      </dsp:nvSpPr>
      <dsp:spPr>
        <a:xfrm rot="3433802">
          <a:off x="6457906" y="2037373"/>
          <a:ext cx="530638" cy="6059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/>
        </a:p>
      </dsp:txBody>
      <dsp:txXfrm rot="10800000">
        <a:off x="6494419" y="2091634"/>
        <a:ext cx="371447" cy="363568"/>
      </dsp:txXfrm>
    </dsp:sp>
    <dsp:sp modelId="{F7260E6C-6FB5-4813-ABAD-82FCC67EC1D8}">
      <dsp:nvSpPr>
        <dsp:cNvPr id="0" name=""/>
        <dsp:cNvSpPr/>
      </dsp:nvSpPr>
      <dsp:spPr>
        <a:xfrm>
          <a:off x="1552148" y="4704680"/>
          <a:ext cx="2276893" cy="1677904"/>
        </a:xfrm>
        <a:prstGeom prst="ellipse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6%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(доходы)</a:t>
          </a:r>
        </a:p>
      </dsp:txBody>
      <dsp:txXfrm>
        <a:off x="1885591" y="4950403"/>
        <a:ext cx="1610007" cy="1186458"/>
      </dsp:txXfrm>
    </dsp:sp>
    <dsp:sp modelId="{F82C80C7-F97A-4AC3-992B-5222AB6FAFC8}">
      <dsp:nvSpPr>
        <dsp:cNvPr id="0" name=""/>
        <dsp:cNvSpPr/>
      </dsp:nvSpPr>
      <dsp:spPr>
        <a:xfrm rot="21600000">
          <a:off x="7321701" y="962171"/>
          <a:ext cx="1177385" cy="6059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/>
        </a:p>
      </dsp:txBody>
      <dsp:txXfrm rot="-21600000">
        <a:off x="7321701" y="1083360"/>
        <a:ext cx="995601" cy="363568"/>
      </dsp:txXfrm>
    </dsp:sp>
    <dsp:sp modelId="{638500A1-7AFF-43F2-9C54-AB591486BF75}">
      <dsp:nvSpPr>
        <dsp:cNvPr id="0" name=""/>
        <dsp:cNvSpPr/>
      </dsp:nvSpPr>
      <dsp:spPr>
        <a:xfrm>
          <a:off x="8508917" y="412157"/>
          <a:ext cx="1992107" cy="1578618"/>
        </a:xfrm>
        <a:prstGeom prst="ellipse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Фикс. Платежи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(45842) руб.)</a:t>
          </a:r>
        </a:p>
      </dsp:txBody>
      <dsp:txXfrm>
        <a:off x="8800654" y="643340"/>
        <a:ext cx="1408633" cy="1116252"/>
      </dsp:txXfrm>
    </dsp:sp>
    <dsp:sp modelId="{929AC182-10F4-4524-90BB-BAC6C25018FB}">
      <dsp:nvSpPr>
        <dsp:cNvPr id="0" name=""/>
        <dsp:cNvSpPr/>
      </dsp:nvSpPr>
      <dsp:spPr>
        <a:xfrm rot="7663702">
          <a:off x="1256039" y="2030313"/>
          <a:ext cx="804597" cy="60594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600" kern="1200"/>
        </a:p>
      </dsp:txBody>
      <dsp:txXfrm rot="10800000">
        <a:off x="1402550" y="2079614"/>
        <a:ext cx="622813" cy="363568"/>
      </dsp:txXfrm>
    </dsp:sp>
    <dsp:sp modelId="{60946000-28A9-4AAD-9424-384ABD826E96}">
      <dsp:nvSpPr>
        <dsp:cNvPr id="0" name=""/>
        <dsp:cNvSpPr/>
      </dsp:nvSpPr>
      <dsp:spPr>
        <a:xfrm>
          <a:off x="0" y="2504623"/>
          <a:ext cx="2235767" cy="1601138"/>
        </a:xfrm>
        <a:prstGeom prst="ellipse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ОСНО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Прибыль 20%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НДС 10%/20%</a:t>
          </a:r>
        </a:p>
      </dsp:txBody>
      <dsp:txXfrm>
        <a:off x="327420" y="2739104"/>
        <a:ext cx="1580927" cy="11321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26337-D0CD-48D6-A0E1-AD5861E1B0BF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35075"/>
            <a:ext cx="591820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20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7"/>
            <a:ext cx="2945659" cy="4953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7317"/>
            <a:ext cx="2945659" cy="4953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FB82C-153F-4E5B-9C4D-5017BDDBB9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213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A0468B-AE81-4D6F-99A6-A78997638ED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975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9972" y="1237197"/>
            <a:ext cx="1007983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9972" y="3970580"/>
            <a:ext cx="10079831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284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995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985" y="1884670"/>
            <a:ext cx="11591806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985" y="5059034"/>
            <a:ext cx="11591806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>
                    <a:tint val="75000"/>
                  </a:schemeClr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44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3985" y="2012414"/>
            <a:ext cx="5711904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886" y="2012414"/>
            <a:ext cx="5711904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590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735" y="402483"/>
            <a:ext cx="11591806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5736" y="1853171"/>
            <a:ext cx="5685654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736" y="2761381"/>
            <a:ext cx="5685654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03886" y="1853171"/>
            <a:ext cx="5713655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03886" y="2761381"/>
            <a:ext cx="5713655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770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862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342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736" y="503978"/>
            <a:ext cx="4334677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3655" y="1088454"/>
            <a:ext cx="6803886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5736" y="2267902"/>
            <a:ext cx="4334677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555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736" y="503978"/>
            <a:ext cx="4334677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713655" y="1088454"/>
            <a:ext cx="6803886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5736" y="2267902"/>
            <a:ext cx="4334677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495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763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17839" y="402483"/>
            <a:ext cx="2897951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3985" y="402483"/>
            <a:ext cx="8525857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204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бложка презентаци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5"/>
          <p:cNvSpPr>
            <a:spLocks noGrp="1"/>
          </p:cNvSpPr>
          <p:nvPr>
            <p:ph type="pic" sz="quarter" idx="12" hasCustomPrompt="1"/>
          </p:nvPr>
        </p:nvSpPr>
        <p:spPr>
          <a:xfrm>
            <a:off x="11371310" y="1"/>
            <a:ext cx="1580224" cy="1319443"/>
          </a:xfrm>
          <a:solidFill>
            <a:schemeClr val="bg1"/>
          </a:solidFill>
        </p:spPr>
        <p:txBody>
          <a:bodyPr/>
          <a:lstStyle>
            <a:lvl1pPr>
              <a:defRPr baseline="0">
                <a:solidFill>
                  <a:schemeClr val="bg1">
                    <a:alpha val="64000"/>
                  </a:schemeClr>
                </a:solidFill>
              </a:defRPr>
            </a:lvl1pPr>
          </a:lstStyle>
          <a:p>
            <a:r>
              <a:rPr lang="ru-RU" dirty="0"/>
              <a:t>лого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2063216" y="5619009"/>
            <a:ext cx="8105865" cy="925709"/>
          </a:xfrm>
        </p:spPr>
        <p:txBody>
          <a:bodyPr/>
          <a:lstStyle>
            <a:lvl1pPr marL="0" indent="0" algn="l">
              <a:lnSpc>
                <a:spcPct val="100000"/>
              </a:lnSpc>
              <a:buNone/>
              <a:defRPr sz="2646" baseline="0">
                <a:solidFill>
                  <a:schemeClr val="tx1"/>
                </a:solidFill>
                <a:latin typeface="+mn-lt"/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 dirty="0"/>
              <a:t>Подзаголовок</a:t>
            </a:r>
          </a:p>
        </p:txBody>
      </p:sp>
      <p:sp>
        <p:nvSpPr>
          <p:cNvPr id="10" name="Рисунок 5"/>
          <p:cNvSpPr>
            <a:spLocks noGrp="1"/>
          </p:cNvSpPr>
          <p:nvPr>
            <p:ph type="pic" sz="quarter" idx="13" hasCustomPrompt="1"/>
          </p:nvPr>
        </p:nvSpPr>
        <p:spPr>
          <a:xfrm>
            <a:off x="11471810" y="383235"/>
            <a:ext cx="1407727" cy="864712"/>
          </a:xfrm>
          <a:noFill/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Логотип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063215" y="1319444"/>
            <a:ext cx="9024599" cy="2449895"/>
          </a:xfrm>
        </p:spPr>
        <p:txBody>
          <a:bodyPr anchor="b"/>
          <a:lstStyle>
            <a:lvl1pPr algn="l">
              <a:lnSpc>
                <a:spcPct val="100000"/>
              </a:lnSpc>
              <a:defRPr sz="7055" b="0" i="0">
                <a:latin typeface="+mn-lt"/>
                <a:ea typeface="Gotham Pro Light" charset="0"/>
                <a:cs typeface="Gotham Pro Light" charset="0"/>
              </a:defRPr>
            </a:lvl1pPr>
          </a:lstStyle>
          <a:p>
            <a:r>
              <a:rPr lang="ru-RU" dirty="0"/>
              <a:t>Заголовок</a:t>
            </a:r>
            <a:r>
              <a:rPr lang="en-US" dirty="0"/>
              <a:t> </a:t>
            </a:r>
            <a:r>
              <a:rPr lang="ru-RU" dirty="0"/>
              <a:t>презентации</a:t>
            </a:r>
          </a:p>
        </p:txBody>
      </p:sp>
    </p:spTree>
    <p:extLst>
      <p:ext uri="{BB962C8B-B14F-4D97-AF65-F5344CB8AC3E}">
        <p14:creationId xmlns:p14="http://schemas.microsoft.com/office/powerpoint/2010/main" val="39797742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127803" y="1091916"/>
            <a:ext cx="8287861" cy="519593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r">
              <a:defRPr sz="2933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335875" y="1763896"/>
            <a:ext cx="6047898" cy="29504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71905" indent="0">
              <a:buNone/>
              <a:defRPr sz="1733"/>
            </a:lvl2pPr>
            <a:lvl3pPr marL="1343811" indent="0">
              <a:buNone/>
              <a:defRPr sz="1466"/>
            </a:lvl3pPr>
            <a:lvl4pPr marL="2015717" indent="0">
              <a:buNone/>
              <a:defRPr sz="1333"/>
            </a:lvl4pPr>
            <a:lvl5pPr marL="2687622" indent="0">
              <a:buNone/>
              <a:defRPr sz="1333"/>
            </a:lvl5pPr>
            <a:lvl6pPr marL="3359527" indent="0">
              <a:buNone/>
              <a:defRPr sz="1333"/>
            </a:lvl6pPr>
            <a:lvl7pPr marL="4031433" indent="0">
              <a:buNone/>
              <a:defRPr sz="1333"/>
            </a:lvl7pPr>
            <a:lvl8pPr marL="4703338" indent="0">
              <a:buNone/>
              <a:defRPr sz="1333"/>
            </a:lvl8pPr>
            <a:lvl9pPr marL="5375243" indent="0">
              <a:buNone/>
              <a:defRPr sz="1333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03302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7C9438B-423F-4D96-B964-52B1702E3C3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84731" y="743718"/>
            <a:ext cx="4430926" cy="6016241"/>
          </a:xfrm>
          <a:prstGeom prst="rect">
            <a:avLst/>
          </a:prstGeom>
        </p:spPr>
        <p:txBody>
          <a:bodyPr/>
          <a:lstStyle/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55090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23985" y="402483"/>
            <a:ext cx="11591806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3985" y="2012414"/>
            <a:ext cx="11591806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3985" y="7006699"/>
            <a:ext cx="302394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0729D-6DE3-4785-BDC3-95AD7889F248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51926" y="7006699"/>
            <a:ext cx="4535924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91841" y="7006699"/>
            <a:ext cx="302394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8800B9BF-B108-4D8E-A31C-6F5FFE70168B}"/>
              </a:ext>
            </a:extLst>
          </p:cNvPr>
          <p:cNvSpPr/>
          <p:nvPr userDrawn="1"/>
        </p:nvSpPr>
        <p:spPr>
          <a:xfrm>
            <a:off x="12710218" y="7070327"/>
            <a:ext cx="526576" cy="41891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63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863DE7-C5CE-4A00-BBBF-015667403E3C}"/>
              </a:ext>
            </a:extLst>
          </p:cNvPr>
          <p:cNvSpPr txBox="1"/>
          <p:nvPr userDrawn="1"/>
        </p:nvSpPr>
        <p:spPr>
          <a:xfrm>
            <a:off x="12682916" y="7127888"/>
            <a:ext cx="581180" cy="329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4796126-9FE8-47CA-8F39-CFE5822E4F2F}" type="slidenum">
              <a:rPr lang="ru-RU" sz="1544" smtClean="0">
                <a:solidFill>
                  <a:srgbClr val="562212"/>
                </a:solidFill>
              </a:rPr>
              <a:pPr algn="ctr"/>
              <a:t>‹#›</a:t>
            </a:fld>
            <a:endParaRPr lang="ru-RU" sz="1544" dirty="0">
              <a:solidFill>
                <a:srgbClr val="5622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768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9" r:id="rId13"/>
    <p:sldLayoutId id="2147483690" r:id="rId14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Relationship Id="rId9" Type="http://schemas.openxmlformats.org/officeDocument/2006/relationships/image" Target="../media/image14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7" Type="http://schemas.openxmlformats.org/officeDocument/2006/relationships/image" Target="../media/image26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patent.nalog.ru/" TargetMode="Externa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16"/>
          <p:cNvSpPr>
            <a:spLocks noEditPoints="1"/>
          </p:cNvSpPr>
          <p:nvPr/>
        </p:nvSpPr>
        <p:spPr bwMode="auto">
          <a:xfrm>
            <a:off x="1858374" y="3963212"/>
            <a:ext cx="537941" cy="785901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ysClr val="window" lastClr="FFFFFF"/>
          </a:solidFill>
          <a:ln w="9525">
            <a:noFill/>
            <a:round/>
            <a:headEnd/>
            <a:tailEnd/>
          </a:ln>
        </p:spPr>
        <p:txBody>
          <a:bodyPr vert="horz" wrap="square" lIns="121903" tIns="60951" rIns="121903" bIns="60951" numCol="1" anchor="t" anchorCtr="0" compatLnSpc="1">
            <a:prstTxWarp prst="textNoShape">
              <a:avLst/>
            </a:prstTxWarp>
          </a:bodyPr>
          <a:lstStyle/>
          <a:p>
            <a:pPr defTabSz="1375261">
              <a:defRPr/>
            </a:pPr>
            <a:endParaRPr lang="en-US" sz="2666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2A2BDAE-1DC7-4687-A483-707C5737E779}"/>
              </a:ext>
            </a:extLst>
          </p:cNvPr>
          <p:cNvSpPr txBox="1"/>
          <p:nvPr/>
        </p:nvSpPr>
        <p:spPr>
          <a:xfrm>
            <a:off x="3328164" y="6171323"/>
            <a:ext cx="6721134" cy="584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199" b="1" dirty="0">
                <a:solidFill>
                  <a:srgbClr val="40271D"/>
                </a:solidFill>
                <a:latin typeface="+mj-lt"/>
              </a:rPr>
              <a:t>г. Барнаул - 2023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61901" y="2449211"/>
            <a:ext cx="13501265" cy="1316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666" dirty="0">
              <a:solidFill>
                <a:srgbClr val="3F261C"/>
              </a:solidFill>
              <a:latin typeface="+mj-lt"/>
            </a:endParaRPr>
          </a:p>
          <a:p>
            <a:pPr algn="ctr"/>
            <a:r>
              <a:rPr lang="ru-RU" sz="5291" b="1" dirty="0">
                <a:solidFill>
                  <a:srgbClr val="361B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Финансовое планирование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73FA6F-338E-40C8-B5F8-DC57BC65F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2336" y="237810"/>
            <a:ext cx="3363861" cy="1369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7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>
            <a:extLst>
              <a:ext uri="{FF2B5EF4-FFF2-40B4-BE49-F238E27FC236}">
                <a16:creationId xmlns:a16="http://schemas.microsoft.com/office/drawing/2014/main" id="{343201ED-00D0-47B9-8666-56027A243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" y="48428"/>
            <a:ext cx="203625" cy="407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0796" tIns="50398" rIns="100796" bIns="5039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984">
              <a:solidFill>
                <a:srgbClr val="361B00"/>
              </a:solidFill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FE84B433-8ABF-4317-9D9E-2D84405E4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690" y="-169662"/>
            <a:ext cx="8119986" cy="777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6" tIns="50398" rIns="100796" bIns="50398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1007943"/>
            <a:r>
              <a:rPr lang="ru-RU" altLang="ru-RU" sz="5291" b="1" dirty="0">
                <a:solidFill>
                  <a:srgbClr val="361B00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Ирина Турова</a:t>
            </a:r>
            <a:br>
              <a:rPr lang="ru-RU" altLang="ru-RU" sz="5291" b="1" dirty="0">
                <a:solidFill>
                  <a:srgbClr val="361B00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</a:br>
            <a:endParaRPr lang="ru-RU" altLang="ru-RU" sz="1323" b="1" dirty="0">
              <a:solidFill>
                <a:srgbClr val="361B00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77979" indent="-377979" defTabSz="1007943">
              <a:buFont typeface="Arial" panose="020B0604020202020204" pitchFamily="34" charset="0"/>
              <a:buChar char="•"/>
            </a:pPr>
            <a:r>
              <a:rPr lang="ru-RU" altLang="ru-RU" sz="2205" b="1" dirty="0" bmk="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Директор</a:t>
            </a:r>
            <a:r>
              <a:rPr lang="ru-RU" altLang="ru-RU" sz="2205" dirty="0" bmk="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по развитию ООО «Агентство Бизнес Решений»</a:t>
            </a:r>
            <a: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; </a:t>
            </a:r>
            <a:endParaRPr lang="ru-RU" altLang="ru-RU" sz="2205" dirty="0"/>
          </a:p>
          <a:p>
            <a:pPr marL="377979" indent="-377979" defTabSz="1007943">
              <a:buFont typeface="Arial" panose="020B0604020202020204" pitchFamily="34" charset="0"/>
              <a:buChar char="•"/>
            </a:pPr>
            <a:r>
              <a:rPr lang="ru-RU" altLang="ru-RU" sz="2205" b="1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эксперт</a:t>
            </a:r>
            <a: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 в области разработки бизнес планов инвестиционных проектов;</a:t>
            </a:r>
          </a:p>
          <a:p>
            <a:pPr marL="377979" indent="-377979" defTabSz="1007943">
              <a:buFont typeface="Arial" panose="020B0604020202020204" pitchFamily="34" charset="0"/>
              <a:buChar char="•"/>
            </a:pPr>
            <a: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в области финансового и инвестиционного планирования;</a:t>
            </a:r>
          </a:p>
          <a:p>
            <a:pPr marL="377979" indent="-377979" defTabSz="1007943">
              <a:buFont typeface="Arial" panose="020B0604020202020204" pitchFamily="34" charset="0"/>
              <a:buChar char="•"/>
            </a:pPr>
            <a: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в области разработки программ модернизации предприятий; </a:t>
            </a:r>
            <a:b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</a:br>
            <a: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Segoe UI" panose="020B0502040204020203" pitchFamily="34" charset="0"/>
              </a:rPr>
              <a:t>в областях оценки бизнесов на устойчивость;</a:t>
            </a:r>
            <a:endParaRPr lang="ru-RU" altLang="ru-RU" sz="2205" dirty="0"/>
          </a:p>
          <a:p>
            <a:pPr marL="377979" indent="-377979" defTabSz="1007943">
              <a:buFont typeface="Arial" panose="020B0604020202020204" pitchFamily="34" charset="0"/>
              <a:buChar char="•"/>
            </a:pPr>
            <a:r>
              <a:rPr lang="ru-RU" altLang="ru-RU" sz="2205" b="1" dirty="0">
                <a:latin typeface="Segoe UI" panose="020B0502040204020203" pitchFamily="34" charset="0"/>
                <a:ea typeface="Calibri" panose="020F0502020204030204" pitchFamily="34" charset="0"/>
                <a:cs typeface="Tahoma" panose="020B0604030504040204" pitchFamily="34" charset="0"/>
              </a:rPr>
              <a:t>Консультант по финансовому планированию</a:t>
            </a:r>
            <a: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Tahoma" panose="020B0604030504040204" pitchFamily="34" charset="0"/>
              </a:rPr>
              <a:t>;</a:t>
            </a:r>
            <a:endParaRPr lang="ru-RU" altLang="ru-RU" sz="2205" dirty="0"/>
          </a:p>
          <a:p>
            <a:pPr marL="377979" indent="-377979" defTabSz="1007943">
              <a:buFont typeface="Arial" panose="020B0604020202020204" pitchFamily="34" charset="0"/>
              <a:buChar char="•"/>
            </a:pPr>
            <a:r>
              <a:rPr lang="ru-RU" altLang="ru-RU" sz="2205" b="1" dirty="0">
                <a:latin typeface="Segoe UI" panose="020B0502040204020203" pitchFamily="34" charset="0"/>
                <a:ea typeface="Calibri" panose="020F0502020204030204" pitchFamily="34" charset="0"/>
                <a:cs typeface="Tahoma" panose="020B0604030504040204" pitchFamily="34" charset="0"/>
              </a:rPr>
              <a:t>бизнес-тренер</a:t>
            </a:r>
            <a: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Tahoma" panose="020B0604030504040204" pitchFamily="34" charset="0"/>
              </a:rPr>
              <a:t>;</a:t>
            </a:r>
            <a:endParaRPr lang="ru-RU" altLang="ru-RU" sz="2205" dirty="0"/>
          </a:p>
          <a:p>
            <a:pPr marL="377979" indent="-377979" defTabSz="1007943">
              <a:buFont typeface="Arial" panose="020B0604020202020204" pitchFamily="34" charset="0"/>
              <a:buChar char="•"/>
            </a:pPr>
            <a:r>
              <a:rPr lang="ru-RU" altLang="ru-RU" sz="2205" b="1" dirty="0">
                <a:latin typeface="Segoe UI" panose="020B0502040204020203" pitchFamily="34" charset="0"/>
                <a:ea typeface="Calibri" panose="020F0502020204030204" pitchFamily="34" charset="0"/>
                <a:cs typeface="Tahoma" panose="020B0604030504040204" pitchFamily="34" charset="0"/>
              </a:rPr>
              <a:t>коуч</a:t>
            </a:r>
            <a:r>
              <a:rPr lang="ru-RU" altLang="ru-RU" sz="2205" dirty="0">
                <a:latin typeface="Segoe UI" panose="020B0502040204020203" pitchFamily="34" charset="0"/>
                <a:ea typeface="Calibri" panose="020F0502020204030204" pitchFamily="34" charset="0"/>
                <a:cs typeface="Tahoma" panose="020B0604030504040204" pitchFamily="34" charset="0"/>
              </a:rPr>
              <a:t>.</a:t>
            </a:r>
            <a:br>
              <a:rPr lang="ru-RU" altLang="ru-RU" sz="1323" dirty="0">
                <a:latin typeface="Segoe UI" panose="020B0502040204020203" pitchFamily="34" charset="0"/>
                <a:ea typeface="Calibri" panose="020F0502020204030204" pitchFamily="34" charset="0"/>
                <a:cs typeface="Tahoma" panose="020B0604030504040204" pitchFamily="34" charset="0"/>
              </a:rPr>
            </a:br>
            <a:endParaRPr lang="ru-RU" altLang="ru-RU" sz="1323" dirty="0"/>
          </a:p>
          <a:p>
            <a:pPr marL="274638" defTabSz="1007943"/>
            <a:r>
              <a:rPr lang="ru-RU" altLang="ru-RU" sz="2205" b="1" dirty="0">
                <a:latin typeface="Segoe UI" panose="020B0502040204020203" pitchFamily="34" charset="0"/>
                <a:cs typeface="Segoe UI" panose="020B0502040204020203" pitchFamily="34" charset="0"/>
              </a:rPr>
              <a:t>Образование</a:t>
            </a:r>
            <a:r>
              <a:rPr lang="ru-RU" altLang="ru-RU" sz="2205" dirty="0">
                <a:latin typeface="Segoe UI" panose="020B0502040204020203" pitchFamily="34" charset="0"/>
                <a:cs typeface="Segoe UI" panose="020B0502040204020203" pitchFamily="34" charset="0"/>
              </a:rPr>
              <a:t>: Высшее математическое (</a:t>
            </a:r>
            <a:r>
              <a:rPr lang="ru-RU" altLang="ru-RU" sz="2205" dirty="0" err="1">
                <a:latin typeface="Segoe UI" panose="020B0502040204020203" pitchFamily="34" charset="0"/>
                <a:cs typeface="Segoe UI" panose="020B0502040204020203" pitchFamily="34" charset="0"/>
              </a:rPr>
              <a:t>АлтГУ</a:t>
            </a:r>
            <a:r>
              <a:rPr lang="ru-RU" altLang="ru-RU" sz="2205" dirty="0">
                <a:latin typeface="Segoe UI" panose="020B0502040204020203" pitchFamily="34" charset="0"/>
                <a:cs typeface="Segoe UI" panose="020B0502040204020203" pitchFamily="34" charset="0"/>
              </a:rPr>
              <a:t>) и президентская программа подготовки управленческих кадров по направлению «Стратегический менеджмент</a:t>
            </a:r>
          </a:p>
          <a:p>
            <a:pPr marL="274638" defTabSz="1007943"/>
            <a:r>
              <a:rPr lang="ru-RU" altLang="ru-RU" sz="2205" dirty="0">
                <a:latin typeface="Segoe UI" panose="020B0502040204020203" pitchFamily="34" charset="0"/>
                <a:cs typeface="Segoe UI" panose="020B0502040204020203" pitchFamily="34" charset="0"/>
              </a:rPr>
              <a:t> и управление развитием организации».</a:t>
            </a:r>
          </a:p>
          <a:p>
            <a:pPr marL="274638" defTabSz="1007943"/>
            <a:endParaRPr lang="ru-RU" altLang="ru-RU" sz="2205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74638" defTabSz="1007943"/>
            <a:r>
              <a:rPr lang="ru-RU" altLang="ru-RU" sz="2205" dirty="0">
                <a:latin typeface="Segoe UI" panose="020B0502040204020203" pitchFamily="34" charset="0"/>
                <a:cs typeface="Segoe UI" panose="020B0502040204020203" pitchFamily="34" charset="0"/>
              </a:rPr>
              <a:t>Практический опыт работы директором по развитию в инновационной производственной компании.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C7A4225-04CE-CB10-7C05-10AABF9E86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9382" y="433946"/>
            <a:ext cx="4686445" cy="656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58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580572" y="1031582"/>
            <a:ext cx="12061371" cy="318805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Что будем делать?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 defTabSz="914400"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Структура бизнес плана</a:t>
            </a:r>
          </a:p>
          <a:p>
            <a:pPr marL="457200" indent="-457200" algn="just" defTabSz="914400">
              <a:spcBef>
                <a:spcPts val="0"/>
              </a:spcBef>
              <a:buAutoNum type="arabicPeriod"/>
            </a:pP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 defTabSz="914400"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Финансовый план и расчёт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финмодели</a:t>
            </a: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 defTabSz="914400">
              <a:spcBef>
                <a:spcPts val="0"/>
              </a:spcBef>
              <a:buAutoNum type="arabicPeriod"/>
            </a:pP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just" defTabSz="914400"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Есть ли жизнь после старта бизнеса?</a:t>
            </a: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130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214845" y="548640"/>
            <a:ext cx="11782697" cy="367988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четко и ясно сформулировать саму суть бизнес-идеи, ее «изюминку», понять, что явилось источником ее появления.</a:t>
            </a:r>
          </a:p>
          <a:p>
            <a:pPr marL="0" indent="0" algn="just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оценить состояние рынка и свою конкурентоспособность, определить программу-минимум, программу-максимум и наиболее вероятную для реализации программу, а также все связанные с реализацией вашей бизнес-идеи затраты, риски и гарантии.</a:t>
            </a:r>
          </a:p>
          <a:p>
            <a:pPr marL="0" indent="0" algn="just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7306" y="3412333"/>
            <a:ext cx="3533017" cy="381565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28354" y="4228526"/>
            <a:ext cx="6223414" cy="2155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7979" indent="-377979" algn="just">
              <a:buFont typeface="Wingdings" panose="05000000000000000000" pitchFamily="2" charset="2"/>
              <a:buChar char="Ø"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оценить эффект от реализации бизнес-идеи, а также определить круг будущих партнеров и инвесторов, заинтересованных в успехе вашего бизнес-проекта</a:t>
            </a:r>
          </a:p>
        </p:txBody>
      </p:sp>
    </p:spTree>
    <p:extLst>
      <p:ext uri="{BB962C8B-B14F-4D97-AF65-F5344CB8AC3E}">
        <p14:creationId xmlns:p14="http://schemas.microsoft.com/office/powerpoint/2010/main" val="528451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6A75F07-D291-4F38-BF8A-9B861DFEB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219" y="403129"/>
            <a:ext cx="9267123" cy="675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05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Структура бизнес план</a:t>
            </a: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8596CA32-AEDA-4615-93AF-CA9BE46309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4694469"/>
              </p:ext>
            </p:extLst>
          </p:nvPr>
        </p:nvGraphicFramePr>
        <p:xfrm>
          <a:off x="810169" y="1208541"/>
          <a:ext cx="11657602" cy="6193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625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0571" y="111492"/>
            <a:ext cx="5910465" cy="92570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Резюме</a:t>
            </a: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D65A766D-A419-45F3-9BD7-995B99FC5B87}"/>
              </a:ext>
            </a:extLst>
          </p:cNvPr>
          <p:cNvGrpSpPr/>
          <p:nvPr/>
        </p:nvGrpSpPr>
        <p:grpSpPr>
          <a:xfrm>
            <a:off x="2080097" y="854412"/>
            <a:ext cx="10039333" cy="6592374"/>
            <a:chOff x="3941648" y="740393"/>
            <a:chExt cx="4669601" cy="6819117"/>
          </a:xfrm>
        </p:grpSpPr>
        <p:sp>
          <p:nvSpPr>
            <p:cNvPr id="23" name="Полилиния: фигура 22">
              <a:extLst>
                <a:ext uri="{FF2B5EF4-FFF2-40B4-BE49-F238E27FC236}">
                  <a16:creationId xmlns:a16="http://schemas.microsoft.com/office/drawing/2014/main" id="{49ABA349-32FC-4A0F-8DEE-732C3922F49E}"/>
                </a:ext>
              </a:extLst>
            </p:cNvPr>
            <p:cNvSpPr/>
            <p:nvPr/>
          </p:nvSpPr>
          <p:spPr>
            <a:xfrm rot="3201769">
              <a:off x="3763534" y="5639783"/>
              <a:ext cx="2457866" cy="3058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5292"/>
                  </a:moveTo>
                  <a:lnTo>
                    <a:pt x="2457866" y="15292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CF6E56D8-E5B6-4F89-9754-329EAAF3E1E6}"/>
                </a:ext>
              </a:extLst>
            </p:cNvPr>
            <p:cNvSpPr/>
            <p:nvPr/>
          </p:nvSpPr>
          <p:spPr>
            <a:xfrm rot="1956284">
              <a:off x="4831190" y="5879058"/>
              <a:ext cx="2331952" cy="3058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5292"/>
                  </a:moveTo>
                  <a:lnTo>
                    <a:pt x="2331952" y="15292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C5A29A8B-E71E-4EB2-999D-C1EDEA428A1F}"/>
                </a:ext>
              </a:extLst>
            </p:cNvPr>
            <p:cNvSpPr/>
            <p:nvPr/>
          </p:nvSpPr>
          <p:spPr>
            <a:xfrm rot="658681">
              <a:off x="5011227" y="4848516"/>
              <a:ext cx="2343575" cy="3058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5292"/>
                  </a:moveTo>
                  <a:lnTo>
                    <a:pt x="2343575" y="15292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id="{18C40D60-04A3-4528-BB78-EB6123733502}"/>
                </a:ext>
              </a:extLst>
            </p:cNvPr>
            <p:cNvSpPr/>
            <p:nvPr/>
          </p:nvSpPr>
          <p:spPr>
            <a:xfrm rot="20941319">
              <a:off x="5017198" y="3568326"/>
              <a:ext cx="2343575" cy="3058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5292"/>
                  </a:moveTo>
                  <a:lnTo>
                    <a:pt x="2343575" y="15292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Полилиния: фигура 26">
              <a:extLst>
                <a:ext uri="{FF2B5EF4-FFF2-40B4-BE49-F238E27FC236}">
                  <a16:creationId xmlns:a16="http://schemas.microsoft.com/office/drawing/2014/main" id="{30E2EC11-8913-494E-8073-48EE6C52F359}"/>
                </a:ext>
              </a:extLst>
            </p:cNvPr>
            <p:cNvSpPr/>
            <p:nvPr/>
          </p:nvSpPr>
          <p:spPr>
            <a:xfrm rot="20011214">
              <a:off x="4803989" y="2501212"/>
              <a:ext cx="2331952" cy="3058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5292"/>
                  </a:moveTo>
                  <a:lnTo>
                    <a:pt x="2331952" y="15292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Полилиния: фигура 27">
              <a:extLst>
                <a:ext uri="{FF2B5EF4-FFF2-40B4-BE49-F238E27FC236}">
                  <a16:creationId xmlns:a16="http://schemas.microsoft.com/office/drawing/2014/main" id="{92482791-706E-4BA3-892F-22DEF14EE3DE}"/>
                </a:ext>
              </a:extLst>
            </p:cNvPr>
            <p:cNvSpPr/>
            <p:nvPr/>
          </p:nvSpPr>
          <p:spPr>
            <a:xfrm rot="18398231">
              <a:off x="3767045" y="2540459"/>
              <a:ext cx="2457866" cy="3058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15292"/>
                  </a:moveTo>
                  <a:lnTo>
                    <a:pt x="2457866" y="15292"/>
                  </a:lnTo>
                </a:path>
              </a:pathLst>
            </a:custGeom>
            <a:noFill/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Овал 28" descr="Исследование">
              <a:extLst>
                <a:ext uri="{FF2B5EF4-FFF2-40B4-BE49-F238E27FC236}">
                  <a16:creationId xmlns:a16="http://schemas.microsoft.com/office/drawing/2014/main" id="{B0C2102C-C8D7-499C-8DB9-043F16DC0AD2}"/>
                </a:ext>
              </a:extLst>
            </p:cNvPr>
            <p:cNvSpPr/>
            <p:nvPr/>
          </p:nvSpPr>
          <p:spPr>
            <a:xfrm>
              <a:off x="3941648" y="2999004"/>
              <a:ext cx="1126813" cy="2012857"/>
            </a:xfrm>
            <a:prstGeom prst="ellipse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15983C3F-51DF-4BE6-8F2F-1F955C11F209}"/>
                </a:ext>
              </a:extLst>
            </p:cNvPr>
            <p:cNvSpPr/>
            <p:nvPr/>
          </p:nvSpPr>
          <p:spPr>
            <a:xfrm>
              <a:off x="5232873" y="740393"/>
              <a:ext cx="1288824" cy="941603"/>
            </a:xfrm>
            <a:custGeom>
              <a:avLst/>
              <a:gdLst>
                <a:gd name="connsiteX0" fmla="*/ 0 w 941603"/>
                <a:gd name="connsiteY0" fmla="*/ 470802 h 941603"/>
                <a:gd name="connsiteX1" fmla="*/ 470802 w 941603"/>
                <a:gd name="connsiteY1" fmla="*/ 0 h 941603"/>
                <a:gd name="connsiteX2" fmla="*/ 941604 w 941603"/>
                <a:gd name="connsiteY2" fmla="*/ 470802 h 941603"/>
                <a:gd name="connsiteX3" fmla="*/ 470802 w 941603"/>
                <a:gd name="connsiteY3" fmla="*/ 941604 h 941603"/>
                <a:gd name="connsiteX4" fmla="*/ 0 w 941603"/>
                <a:gd name="connsiteY4" fmla="*/ 470802 h 94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1603" h="941603">
                  <a:moveTo>
                    <a:pt x="0" y="470802"/>
                  </a:moveTo>
                  <a:cubicBezTo>
                    <a:pt x="0" y="210785"/>
                    <a:pt x="210785" y="0"/>
                    <a:pt x="470802" y="0"/>
                  </a:cubicBezTo>
                  <a:cubicBezTo>
                    <a:pt x="730819" y="0"/>
                    <a:pt x="941604" y="210785"/>
                    <a:pt x="941604" y="470802"/>
                  </a:cubicBezTo>
                  <a:cubicBezTo>
                    <a:pt x="941604" y="730819"/>
                    <a:pt x="730819" y="941604"/>
                    <a:pt x="470802" y="941604"/>
                  </a:cubicBezTo>
                  <a:cubicBezTo>
                    <a:pt x="210785" y="941604"/>
                    <a:pt x="0" y="730819"/>
                    <a:pt x="0" y="470802"/>
                  </a:cubicBez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242561"/>
                <a:satOff val="-13988"/>
                <a:lumOff val="1438"/>
                <a:alphaOff val="0"/>
              </a:schemeClr>
            </a:fillRef>
            <a:effectRef idx="1">
              <a:schemeClr val="accent2">
                <a:hueOff val="-242561"/>
                <a:satOff val="-13988"/>
                <a:lumOff val="143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705" tIns="141705" rIns="141705" bIns="141705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b="1" kern="1200" dirty="0">
                  <a:solidFill>
                    <a:schemeClr val="tx1"/>
                  </a:solidFill>
                </a:rPr>
                <a:t>с него непосредственно и начинается бизнес-план</a:t>
              </a:r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id="{6C652E6A-8213-4BD4-BBA3-C56487FDB7F1}"/>
                </a:ext>
              </a:extLst>
            </p:cNvPr>
            <p:cNvSpPr/>
            <p:nvPr/>
          </p:nvSpPr>
          <p:spPr>
            <a:xfrm>
              <a:off x="5997166" y="1792352"/>
              <a:ext cx="1288824" cy="941603"/>
            </a:xfrm>
            <a:custGeom>
              <a:avLst/>
              <a:gdLst>
                <a:gd name="connsiteX0" fmla="*/ 0 w 941603"/>
                <a:gd name="connsiteY0" fmla="*/ 470802 h 941603"/>
                <a:gd name="connsiteX1" fmla="*/ 470802 w 941603"/>
                <a:gd name="connsiteY1" fmla="*/ 0 h 941603"/>
                <a:gd name="connsiteX2" fmla="*/ 941604 w 941603"/>
                <a:gd name="connsiteY2" fmla="*/ 470802 h 941603"/>
                <a:gd name="connsiteX3" fmla="*/ 470802 w 941603"/>
                <a:gd name="connsiteY3" fmla="*/ 941604 h 941603"/>
                <a:gd name="connsiteX4" fmla="*/ 0 w 941603"/>
                <a:gd name="connsiteY4" fmla="*/ 470802 h 94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1603" h="941603">
                  <a:moveTo>
                    <a:pt x="0" y="470802"/>
                  </a:moveTo>
                  <a:cubicBezTo>
                    <a:pt x="0" y="210785"/>
                    <a:pt x="210785" y="0"/>
                    <a:pt x="470802" y="0"/>
                  </a:cubicBezTo>
                  <a:cubicBezTo>
                    <a:pt x="730819" y="0"/>
                    <a:pt x="941604" y="210785"/>
                    <a:pt x="941604" y="470802"/>
                  </a:cubicBezTo>
                  <a:cubicBezTo>
                    <a:pt x="941604" y="730819"/>
                    <a:pt x="730819" y="941604"/>
                    <a:pt x="470802" y="941604"/>
                  </a:cubicBezTo>
                  <a:cubicBezTo>
                    <a:pt x="210785" y="941604"/>
                    <a:pt x="0" y="730819"/>
                    <a:pt x="0" y="470802"/>
                  </a:cubicBez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485121"/>
                <a:satOff val="-27976"/>
                <a:lumOff val="2876"/>
                <a:alphaOff val="0"/>
              </a:schemeClr>
            </a:fillRef>
            <a:effectRef idx="1">
              <a:schemeClr val="accent2">
                <a:hueOff val="-485121"/>
                <a:satOff val="-27976"/>
                <a:lumOff val="287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705" tIns="141705" rIns="141705" bIns="141705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1600" b="1" kern="1200" dirty="0">
                  <a:solidFill>
                    <a:schemeClr val="tx1"/>
                  </a:solidFill>
                </a:rPr>
                <a:t>наиболее часто рассматриваемый раздел бизнес-плана</a:t>
              </a:r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:a16="http://schemas.microsoft.com/office/drawing/2014/main" id="{D3A2A439-DF97-475B-82DC-C3F1498AF5EE}"/>
                </a:ext>
              </a:extLst>
            </p:cNvPr>
            <p:cNvSpPr/>
            <p:nvPr/>
          </p:nvSpPr>
          <p:spPr>
            <a:xfrm>
              <a:off x="6398978" y="3029003"/>
              <a:ext cx="1530416" cy="941603"/>
            </a:xfrm>
            <a:custGeom>
              <a:avLst/>
              <a:gdLst>
                <a:gd name="connsiteX0" fmla="*/ 0 w 941603"/>
                <a:gd name="connsiteY0" fmla="*/ 470802 h 941603"/>
                <a:gd name="connsiteX1" fmla="*/ 470802 w 941603"/>
                <a:gd name="connsiteY1" fmla="*/ 0 h 941603"/>
                <a:gd name="connsiteX2" fmla="*/ 941604 w 941603"/>
                <a:gd name="connsiteY2" fmla="*/ 470802 h 941603"/>
                <a:gd name="connsiteX3" fmla="*/ 470802 w 941603"/>
                <a:gd name="connsiteY3" fmla="*/ 941604 h 941603"/>
                <a:gd name="connsiteX4" fmla="*/ 0 w 941603"/>
                <a:gd name="connsiteY4" fmla="*/ 470802 h 94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1603" h="941603">
                  <a:moveTo>
                    <a:pt x="0" y="470802"/>
                  </a:moveTo>
                  <a:cubicBezTo>
                    <a:pt x="0" y="210785"/>
                    <a:pt x="210785" y="0"/>
                    <a:pt x="470802" y="0"/>
                  </a:cubicBezTo>
                  <a:cubicBezTo>
                    <a:pt x="730819" y="0"/>
                    <a:pt x="941604" y="210785"/>
                    <a:pt x="941604" y="470802"/>
                  </a:cubicBezTo>
                  <a:cubicBezTo>
                    <a:pt x="941604" y="730819"/>
                    <a:pt x="730819" y="941604"/>
                    <a:pt x="470802" y="941604"/>
                  </a:cubicBezTo>
                  <a:cubicBezTo>
                    <a:pt x="210785" y="941604"/>
                    <a:pt x="0" y="730819"/>
                    <a:pt x="0" y="470802"/>
                  </a:cubicBez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27682"/>
                <a:satOff val="-41964"/>
                <a:lumOff val="4314"/>
                <a:alphaOff val="0"/>
              </a:schemeClr>
            </a:fillRef>
            <a:effectRef idx="1">
              <a:schemeClr val="accent2">
                <a:hueOff val="-727682"/>
                <a:satOff val="-41964"/>
                <a:lumOff val="431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705" tIns="141705" rIns="141705" bIns="141705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000" b="1" kern="1200" dirty="0">
                  <a:solidFill>
                    <a:schemeClr val="tx1"/>
                  </a:solidFill>
                </a:rPr>
                <a:t>одним из самых важных разделов бизнес-плана</a:t>
              </a:r>
            </a:p>
          </p:txBody>
        </p:sp>
        <p:sp>
          <p:nvSpPr>
            <p:cNvPr id="33" name="Полилиния: фигура 32">
              <a:extLst>
                <a:ext uri="{FF2B5EF4-FFF2-40B4-BE49-F238E27FC236}">
                  <a16:creationId xmlns:a16="http://schemas.microsoft.com/office/drawing/2014/main" id="{9AE5510B-BDBF-43A5-A869-C01553826FBB}"/>
                </a:ext>
              </a:extLst>
            </p:cNvPr>
            <p:cNvSpPr/>
            <p:nvPr/>
          </p:nvSpPr>
          <p:spPr>
            <a:xfrm>
              <a:off x="6398977" y="4329296"/>
              <a:ext cx="1530416" cy="941603"/>
            </a:xfrm>
            <a:custGeom>
              <a:avLst/>
              <a:gdLst>
                <a:gd name="connsiteX0" fmla="*/ 0 w 941603"/>
                <a:gd name="connsiteY0" fmla="*/ 470802 h 941603"/>
                <a:gd name="connsiteX1" fmla="*/ 470802 w 941603"/>
                <a:gd name="connsiteY1" fmla="*/ 0 h 941603"/>
                <a:gd name="connsiteX2" fmla="*/ 941604 w 941603"/>
                <a:gd name="connsiteY2" fmla="*/ 470802 h 941603"/>
                <a:gd name="connsiteX3" fmla="*/ 470802 w 941603"/>
                <a:gd name="connsiteY3" fmla="*/ 941604 h 941603"/>
                <a:gd name="connsiteX4" fmla="*/ 0 w 941603"/>
                <a:gd name="connsiteY4" fmla="*/ 470802 h 94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1603" h="941603">
                  <a:moveTo>
                    <a:pt x="0" y="470802"/>
                  </a:moveTo>
                  <a:cubicBezTo>
                    <a:pt x="0" y="210785"/>
                    <a:pt x="210785" y="0"/>
                    <a:pt x="470802" y="0"/>
                  </a:cubicBezTo>
                  <a:cubicBezTo>
                    <a:pt x="730819" y="0"/>
                    <a:pt x="941604" y="210785"/>
                    <a:pt x="941604" y="470802"/>
                  </a:cubicBezTo>
                  <a:cubicBezTo>
                    <a:pt x="941604" y="730819"/>
                    <a:pt x="730819" y="941604"/>
                    <a:pt x="470802" y="941604"/>
                  </a:cubicBezTo>
                  <a:cubicBezTo>
                    <a:pt x="210785" y="941604"/>
                    <a:pt x="0" y="730819"/>
                    <a:pt x="0" y="470802"/>
                  </a:cubicBez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970242"/>
                <a:satOff val="-55952"/>
                <a:lumOff val="5752"/>
                <a:alphaOff val="0"/>
              </a:schemeClr>
            </a:fillRef>
            <a:effectRef idx="1">
              <a:schemeClr val="accent2">
                <a:hueOff val="-970242"/>
                <a:satOff val="-55952"/>
                <a:lumOff val="575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705" tIns="141705" rIns="141705" bIns="141705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000" b="1" kern="1200" dirty="0">
                  <a:solidFill>
                    <a:schemeClr val="tx1"/>
                  </a:solidFill>
                </a:rPr>
                <a:t>содержит основную информацию и выводы по проекту</a:t>
              </a:r>
            </a:p>
          </p:txBody>
        </p:sp>
        <p:sp>
          <p:nvSpPr>
            <p:cNvPr id="34" name="Полилиния: фигура 33">
              <a:extLst>
                <a:ext uri="{FF2B5EF4-FFF2-40B4-BE49-F238E27FC236}">
                  <a16:creationId xmlns:a16="http://schemas.microsoft.com/office/drawing/2014/main" id="{C4E2282D-0BC9-419C-867E-C21866AFBB85}"/>
                </a:ext>
              </a:extLst>
            </p:cNvPr>
            <p:cNvSpPr/>
            <p:nvPr/>
          </p:nvSpPr>
          <p:spPr>
            <a:xfrm>
              <a:off x="5997166" y="5337717"/>
              <a:ext cx="2614083" cy="1169834"/>
            </a:xfrm>
            <a:custGeom>
              <a:avLst/>
              <a:gdLst>
                <a:gd name="connsiteX0" fmla="*/ 0 w 941603"/>
                <a:gd name="connsiteY0" fmla="*/ 470802 h 941603"/>
                <a:gd name="connsiteX1" fmla="*/ 470802 w 941603"/>
                <a:gd name="connsiteY1" fmla="*/ 0 h 941603"/>
                <a:gd name="connsiteX2" fmla="*/ 941604 w 941603"/>
                <a:gd name="connsiteY2" fmla="*/ 470802 h 941603"/>
                <a:gd name="connsiteX3" fmla="*/ 470802 w 941603"/>
                <a:gd name="connsiteY3" fmla="*/ 941604 h 941603"/>
                <a:gd name="connsiteX4" fmla="*/ 0 w 941603"/>
                <a:gd name="connsiteY4" fmla="*/ 470802 h 94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1603" h="941603">
                  <a:moveTo>
                    <a:pt x="0" y="470802"/>
                  </a:moveTo>
                  <a:cubicBezTo>
                    <a:pt x="0" y="210785"/>
                    <a:pt x="210785" y="0"/>
                    <a:pt x="470802" y="0"/>
                  </a:cubicBezTo>
                  <a:cubicBezTo>
                    <a:pt x="730819" y="0"/>
                    <a:pt x="941604" y="210785"/>
                    <a:pt x="941604" y="470802"/>
                  </a:cubicBezTo>
                  <a:cubicBezTo>
                    <a:pt x="941604" y="730819"/>
                    <a:pt x="730819" y="941604"/>
                    <a:pt x="470802" y="941604"/>
                  </a:cubicBezTo>
                  <a:cubicBezTo>
                    <a:pt x="210785" y="941604"/>
                    <a:pt x="0" y="730819"/>
                    <a:pt x="0" y="470802"/>
                  </a:cubicBez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212803"/>
                <a:satOff val="-69940"/>
                <a:lumOff val="7190"/>
                <a:alphaOff val="0"/>
              </a:schemeClr>
            </a:fillRef>
            <a:effectRef idx="1">
              <a:schemeClr val="accent2">
                <a:hueOff val="-1212803"/>
                <a:satOff val="-69940"/>
                <a:lumOff val="71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705" tIns="141705" rIns="141705" bIns="141705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000" b="1" kern="1200" dirty="0">
                  <a:solidFill>
                    <a:schemeClr val="tx1"/>
                  </a:solidFill>
                </a:rPr>
                <a:t>конце резюме обязательно должен быть представлен свод финансовых показателей по проекту</a:t>
              </a:r>
            </a:p>
          </p:txBody>
        </p:sp>
        <p:sp>
          <p:nvSpPr>
            <p:cNvPr id="35" name="Полилиния: фигура 34">
              <a:extLst>
                <a:ext uri="{FF2B5EF4-FFF2-40B4-BE49-F238E27FC236}">
                  <a16:creationId xmlns:a16="http://schemas.microsoft.com/office/drawing/2014/main" id="{09FCE6AA-2597-4F90-9CDB-85A1738499AF}"/>
                </a:ext>
              </a:extLst>
            </p:cNvPr>
            <p:cNvSpPr/>
            <p:nvPr/>
          </p:nvSpPr>
          <p:spPr>
            <a:xfrm>
              <a:off x="5232873" y="6617907"/>
              <a:ext cx="2303307" cy="941603"/>
            </a:xfrm>
            <a:custGeom>
              <a:avLst/>
              <a:gdLst>
                <a:gd name="connsiteX0" fmla="*/ 0 w 941603"/>
                <a:gd name="connsiteY0" fmla="*/ 470802 h 941603"/>
                <a:gd name="connsiteX1" fmla="*/ 470802 w 941603"/>
                <a:gd name="connsiteY1" fmla="*/ 0 h 941603"/>
                <a:gd name="connsiteX2" fmla="*/ 941604 w 941603"/>
                <a:gd name="connsiteY2" fmla="*/ 470802 h 941603"/>
                <a:gd name="connsiteX3" fmla="*/ 470802 w 941603"/>
                <a:gd name="connsiteY3" fmla="*/ 941604 h 941603"/>
                <a:gd name="connsiteX4" fmla="*/ 0 w 941603"/>
                <a:gd name="connsiteY4" fmla="*/ 470802 h 941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1603" h="941603">
                  <a:moveTo>
                    <a:pt x="0" y="470802"/>
                  </a:moveTo>
                  <a:cubicBezTo>
                    <a:pt x="0" y="210785"/>
                    <a:pt x="210785" y="0"/>
                    <a:pt x="470802" y="0"/>
                  </a:cubicBezTo>
                  <a:cubicBezTo>
                    <a:pt x="730819" y="0"/>
                    <a:pt x="941604" y="210785"/>
                    <a:pt x="941604" y="470802"/>
                  </a:cubicBezTo>
                  <a:cubicBezTo>
                    <a:pt x="941604" y="730819"/>
                    <a:pt x="730819" y="941604"/>
                    <a:pt x="470802" y="941604"/>
                  </a:cubicBezTo>
                  <a:cubicBezTo>
                    <a:pt x="210785" y="941604"/>
                    <a:pt x="0" y="730819"/>
                    <a:pt x="0" y="470802"/>
                  </a:cubicBezTo>
                  <a:close/>
                </a:path>
              </a:pathLst>
            </a:cu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55363"/>
                <a:satOff val="-83928"/>
                <a:lumOff val="8628"/>
                <a:alphaOff val="0"/>
              </a:schemeClr>
            </a:fillRef>
            <a:effectRef idx="1">
              <a:schemeClr val="accent2">
                <a:hueOff val="-1455363"/>
                <a:satOff val="-83928"/>
                <a:lumOff val="862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705" tIns="141705" rIns="141705" bIns="141705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600" kern="1200" dirty="0"/>
                <a:t>, </a:t>
              </a:r>
              <a:r>
                <a:rPr lang="ru-RU" sz="2000" b="1" kern="1200" dirty="0">
                  <a:solidFill>
                    <a:schemeClr val="tx1"/>
                  </a:solidFill>
                </a:rPr>
                <a:t>составляется оно в самом конце работы над бизнес-планом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4263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91886" y="404948"/>
            <a:ext cx="12749347" cy="5110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646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Резюме</a:t>
            </a:r>
          </a:p>
          <a:p>
            <a:pPr marL="0" indent="0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Резюме – это визитная карточка бизнес-плана, раскрывающая его сущность, цели, преимущества продукции (товаров, услуг) и доказывающая его выгодность. 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Резюме готовится на завершающем этапе подготовки бизнес-плана, так как только после того, как бизнес-план полностью продуман, выполнены необходимые расчеты, можно кратко изложить его основное содержание. 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Рекомендуемый объем резюме одна – две страницы.</a:t>
            </a:r>
          </a:p>
          <a:p>
            <a:pPr marL="0" indent="0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424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1543" y="40946"/>
            <a:ext cx="9550400" cy="9869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/>
              <a:t>Общие сведения о предприятии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9EAE034E-3B8C-4A8E-BF9C-55A95B79FA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07528540"/>
              </p:ext>
            </p:extLst>
          </p:nvPr>
        </p:nvGraphicFramePr>
        <p:xfrm>
          <a:off x="1180646" y="1208541"/>
          <a:ext cx="10343696" cy="5973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8787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53143" y="849085"/>
            <a:ext cx="11862647" cy="4377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646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Общие сведения о предприятии</a:t>
            </a: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Начинать данный раздел необходимо с освещения цели написания проекта.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– это конечное состояние, желаемый результат, которого стремиться добиться организация. 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все цели сформулированы, охарактеризуйте пути их достижения.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отразить основные сведения о создаваемой организации</a:t>
            </a:r>
          </a:p>
          <a:p>
            <a:pPr marL="0" indent="0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760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06063"/>
            <a:ext cx="10682515" cy="823784"/>
          </a:xfrm>
        </p:spPr>
        <p:txBody>
          <a:bodyPr>
            <a:normAutofit/>
          </a:bodyPr>
          <a:lstStyle/>
          <a:p>
            <a:pPr algn="ctr"/>
            <a:r>
              <a:rPr lang="ru-RU" sz="4800" dirty="0"/>
              <a:t>Описание продукции (товара, услуги)</a:t>
            </a:r>
          </a:p>
        </p:txBody>
      </p:sp>
      <p:pic>
        <p:nvPicPr>
          <p:cNvPr id="4" name="Рисунок 3" descr="Попасть в яблочко">
            <a:extLst>
              <a:ext uri="{FF2B5EF4-FFF2-40B4-BE49-F238E27FC236}">
                <a16:creationId xmlns:a16="http://schemas.microsoft.com/office/drawing/2014/main" id="{F173ACE7-87E9-4617-9553-B53311472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6703" y="1513764"/>
            <a:ext cx="1872571" cy="1872571"/>
          </a:xfrm>
          <a:prstGeom prst="rect">
            <a:avLst/>
          </a:prstGeom>
        </p:spPr>
      </p:pic>
      <p:pic>
        <p:nvPicPr>
          <p:cNvPr id="8" name="Рисунок 7" descr="Голова с шестеренками">
            <a:extLst>
              <a:ext uri="{FF2B5EF4-FFF2-40B4-BE49-F238E27FC236}">
                <a16:creationId xmlns:a16="http://schemas.microsoft.com/office/drawing/2014/main" id="{181DD52A-B931-4AD8-8941-992AFA6181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6703" y="4912379"/>
            <a:ext cx="1678664" cy="1678664"/>
          </a:xfrm>
          <a:prstGeom prst="rect">
            <a:avLst/>
          </a:prstGeom>
        </p:spPr>
      </p:pic>
      <p:pic>
        <p:nvPicPr>
          <p:cNvPr id="10" name="Рисунок 9" descr="Мозговой штурм группы">
            <a:extLst>
              <a:ext uri="{FF2B5EF4-FFF2-40B4-BE49-F238E27FC236}">
                <a16:creationId xmlns:a16="http://schemas.microsoft.com/office/drawing/2014/main" id="{A8FD071B-7DD4-4C37-A7CE-14C81335C2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35110" y="1690539"/>
            <a:ext cx="1519020" cy="1519020"/>
          </a:xfrm>
          <a:prstGeom prst="rect">
            <a:avLst/>
          </a:prstGeom>
        </p:spPr>
      </p:pic>
      <p:pic>
        <p:nvPicPr>
          <p:cNvPr id="12" name="Рисунок 11" descr="Вопросы">
            <a:extLst>
              <a:ext uri="{FF2B5EF4-FFF2-40B4-BE49-F238E27FC236}">
                <a16:creationId xmlns:a16="http://schemas.microsoft.com/office/drawing/2014/main" id="{A1AC9564-8B12-44E7-B0E6-A8F0F23049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05501" y="5048872"/>
            <a:ext cx="1542171" cy="154217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90A0EF0-F9E2-4EAA-B885-70F1C05E423A}"/>
              </a:ext>
            </a:extLst>
          </p:cNvPr>
          <p:cNvSpPr txBox="1"/>
          <p:nvPr/>
        </p:nvSpPr>
        <p:spPr>
          <a:xfrm>
            <a:off x="2046255" y="1944758"/>
            <a:ext cx="488442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/>
              <a:t>Основная цель этого раздела –  показать почему именно ВЫ.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D07210-A71C-459E-90FA-C1162F187DD9}"/>
              </a:ext>
            </a:extLst>
          </p:cNvPr>
          <p:cNvSpPr txBox="1"/>
          <p:nvPr/>
        </p:nvSpPr>
        <p:spPr>
          <a:xfrm>
            <a:off x="8449697" y="1944758"/>
            <a:ext cx="488442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/>
              <a:t>Определить и представить в проекте преимущества своей продукции.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2937AE-0A96-4356-8579-DE3893635F81}"/>
              </a:ext>
            </a:extLst>
          </p:cNvPr>
          <p:cNvSpPr txBox="1"/>
          <p:nvPr/>
        </p:nvSpPr>
        <p:spPr>
          <a:xfrm>
            <a:off x="2046255" y="5137802"/>
            <a:ext cx="488442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/>
              <a:t>Дать подробное описание продукции исходя из интересов клиентов.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2AAEEB5-E4D8-4FBA-808F-450FE8A5E80B}"/>
              </a:ext>
            </a:extLst>
          </p:cNvPr>
          <p:cNvSpPr txBox="1"/>
          <p:nvPr/>
        </p:nvSpPr>
        <p:spPr>
          <a:xfrm>
            <a:off x="8449697" y="5206048"/>
            <a:ext cx="488442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/>
              <a:t>Максимально дать ответы на возможные вопросы потребителей.</a:t>
            </a:r>
          </a:p>
        </p:txBody>
      </p:sp>
    </p:spTree>
    <p:extLst>
      <p:ext uri="{BB962C8B-B14F-4D97-AF65-F5344CB8AC3E}">
        <p14:creationId xmlns:p14="http://schemas.microsoft.com/office/powerpoint/2010/main" val="4101579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18011" y="666205"/>
            <a:ext cx="12097779" cy="4828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646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 продукции (товара, услуги)</a:t>
            </a:r>
          </a:p>
          <a:p>
            <a:pPr marL="0" indent="0" algn="ctr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разделе, открывающем основную часть бизнес-плана, дается подробное описание продукции (товара, услуги), которые Вы хотите предложить будущим покупателям. 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определить для себя и представить в бизнес-плане те преимущества своей продукции, которые отвечают желаниям и потребностям покупателей, но не удовлетворяются аналогичным товаром конкурентов.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цель этого раздела – доказать, что именно Ваши товары (услуги) имеют ценность для покупателей и будут пользоваться спросом </a:t>
            </a:r>
          </a:p>
          <a:p>
            <a:pPr marL="0" indent="0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559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2286" y="1208541"/>
            <a:ext cx="10508571" cy="90714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«Производить то, что покупается, а не продавать то, что производится» – главная формула маркетинга. 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2171" y="329294"/>
            <a:ext cx="8940800" cy="800553"/>
          </a:xfrm>
        </p:spPr>
        <p:txBody>
          <a:bodyPr>
            <a:noAutofit/>
          </a:bodyPr>
          <a:lstStyle/>
          <a:p>
            <a:pPr algn="ctr"/>
            <a:r>
              <a:rPr lang="ru-RU" sz="4800" dirty="0"/>
              <a:t>Маркетинговый план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F0F727-6C6C-4FC2-B2FD-FC51CFF15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278" y="2115684"/>
            <a:ext cx="9725090" cy="532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63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629" y="254804"/>
            <a:ext cx="8011886" cy="1167595"/>
          </a:xfrm>
        </p:spPr>
        <p:txBody>
          <a:bodyPr>
            <a:normAutofit/>
          </a:bodyPr>
          <a:lstStyle/>
          <a:p>
            <a:pPr algn="ctr"/>
            <a:r>
              <a:rPr lang="ru-RU" sz="4800" dirty="0"/>
              <a:t>Производственный план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CED6023-0393-4A45-B002-1148D08CFB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343" y="1564496"/>
            <a:ext cx="9955769" cy="529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0576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15</a:t>
            </a:fld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87829" y="522514"/>
            <a:ext cx="12030891" cy="2573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646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Производственный план</a:t>
            </a:r>
          </a:p>
          <a:p>
            <a:pPr marL="0" indent="0" algn="ctr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производства – содержит описание процесса производства продукции или оказания услуг, а так же расчет потребности в материальных ресурсах на строительство и ремонт помещений, приобретение оборудования для реализации предпринимательской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3544671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1895" y="4265628"/>
            <a:ext cx="11750039" cy="2689809"/>
          </a:xfrm>
        </p:spPr>
        <p:txBody>
          <a:bodyPr>
            <a:normAutofit/>
          </a:bodyPr>
          <a:lstStyle/>
          <a:p>
            <a:r>
              <a:rPr lang="ru-RU" dirty="0"/>
              <a:t>Краткая информация о владельцах бизнеса (опыт и компетентность).</a:t>
            </a:r>
          </a:p>
          <a:p>
            <a:r>
              <a:rPr lang="ru-RU" dirty="0"/>
              <a:t>Описании организационной структуры управления проектом, функций, обязанностей персонала, методы его стимулирования, режим работы, система контроля. </a:t>
            </a:r>
          </a:p>
          <a:p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0228" y="329294"/>
            <a:ext cx="8636001" cy="800553"/>
          </a:xfrm>
        </p:spPr>
        <p:txBody>
          <a:bodyPr>
            <a:noAutofit/>
          </a:bodyPr>
          <a:lstStyle/>
          <a:p>
            <a:pPr algn="ctr"/>
            <a:r>
              <a:rPr lang="ru-RU" sz="4800" dirty="0"/>
              <a:t>Организационный план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8C5F23-0DB8-4E37-97CA-B27AE5681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53" y="931106"/>
            <a:ext cx="5397403" cy="3334521"/>
          </a:xfrm>
          <a:prstGeom prst="rect">
            <a:avLst/>
          </a:prstGeom>
        </p:spPr>
      </p:pic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9073E533-9AB5-4631-A4F0-1F210A1F40A8}"/>
              </a:ext>
            </a:extLst>
          </p:cNvPr>
          <p:cNvSpPr txBox="1">
            <a:spLocks/>
          </p:cNvSpPr>
          <p:nvPr/>
        </p:nvSpPr>
        <p:spPr>
          <a:xfrm>
            <a:off x="5974898" y="1834104"/>
            <a:ext cx="6931634" cy="13288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rgbClr val="FF0000"/>
                </a:solidFill>
              </a:rPr>
              <a:t>Одной из причин неудач в бизнесе является неорганизованность процессов.</a:t>
            </a:r>
          </a:p>
        </p:txBody>
      </p:sp>
    </p:spTree>
    <p:extLst>
      <p:ext uri="{BB962C8B-B14F-4D97-AF65-F5344CB8AC3E}">
        <p14:creationId xmlns:p14="http://schemas.microsoft.com/office/powerpoint/2010/main" val="937713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17</a:t>
            </a:fld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" y="640080"/>
            <a:ext cx="13180422" cy="3588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646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 план</a:t>
            </a:r>
          </a:p>
          <a:p>
            <a:pPr marL="0" indent="0" algn="ctr">
              <a:buNone/>
            </a:pPr>
            <a:endParaRPr lang="ru-RU" sz="2646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646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раздела «Организационный план» состоит в описании организационной структуры управления проектом, функций, обязанностей персонала, приводятся так же данные о методах его стимулирования, режиме работы, системе контроля. 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дать краткую информацию о владельцах (учредителях) Вашего предприятия (опыт и компетентность).</a:t>
            </a:r>
          </a:p>
        </p:txBody>
      </p:sp>
    </p:spTree>
    <p:extLst>
      <p:ext uri="{BB962C8B-B14F-4D97-AF65-F5344CB8AC3E}">
        <p14:creationId xmlns:p14="http://schemas.microsoft.com/office/powerpoint/2010/main" val="4037177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54673" y="40946"/>
            <a:ext cx="10682515" cy="916745"/>
          </a:xfrm>
        </p:spPr>
        <p:txBody>
          <a:bodyPr>
            <a:normAutofit/>
          </a:bodyPr>
          <a:lstStyle/>
          <a:p>
            <a:pPr algn="ctr"/>
            <a:r>
              <a:rPr lang="ru-RU" sz="4700" dirty="0"/>
              <a:t>Календарный план реализации проекта</a:t>
            </a:r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id="{75EA1E75-39AB-495E-951B-98F5224211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055026"/>
              </p:ext>
            </p:extLst>
          </p:nvPr>
        </p:nvGraphicFramePr>
        <p:xfrm>
          <a:off x="200926" y="1197882"/>
          <a:ext cx="9071430" cy="5863767"/>
        </p:xfrm>
        <a:graphic>
          <a:graphicData uri="http://schemas.openxmlformats.org/drawingml/2006/table">
            <a:tbl>
              <a:tblPr firstRow="1" firstCol="1" bandRow="1"/>
              <a:tblGrid>
                <a:gridCol w="3145414">
                  <a:extLst>
                    <a:ext uri="{9D8B030D-6E8A-4147-A177-3AD203B41FA5}">
                      <a16:colId xmlns:a16="http://schemas.microsoft.com/office/drawing/2014/main" val="1080510201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1151171769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1709001053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29641483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2610176313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1693550166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3182333920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3098076131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1909868475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791169312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2105860078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907185491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2298991708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1483371543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1270016423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4125838990"/>
                    </a:ext>
                  </a:extLst>
                </a:gridCol>
                <a:gridCol w="370376">
                  <a:extLst>
                    <a:ext uri="{9D8B030D-6E8A-4147-A177-3AD203B41FA5}">
                      <a16:colId xmlns:a16="http://schemas.microsoft.com/office/drawing/2014/main" val="590162303"/>
                    </a:ext>
                  </a:extLst>
                </a:gridCol>
              </a:tblGrid>
              <a:tr h="261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этап реализации проекта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этап реализации проекта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018075"/>
                  </a:ext>
                </a:extLst>
              </a:tr>
              <a:tr h="261912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статьи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2029 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2030 год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695457"/>
                  </a:ext>
                </a:extLst>
              </a:tr>
              <a:tr h="5333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по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по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по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по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994742"/>
                  </a:ext>
                </a:extLst>
              </a:tr>
              <a:tr h="2619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кварталам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кварталам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кварталам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кварталам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47719"/>
                  </a:ext>
                </a:extLst>
              </a:tr>
              <a:tr h="2619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759862"/>
                  </a:ext>
                </a:extLst>
              </a:tr>
              <a:tr h="5333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Разработка проектно-сметной документации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411919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Закладка фундамента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455442"/>
                  </a:ext>
                </a:extLst>
              </a:tr>
              <a:tr h="5333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Строительно-монтажные работы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0015435"/>
                  </a:ext>
                </a:extLst>
              </a:tr>
              <a:tr h="13595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Инфраструктура (подвод коммуникаций к участку, строительство газораспределительного узла, строительство подстанции)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3202224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Оборудование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7063363"/>
                  </a:ext>
                </a:extLst>
              </a:tr>
              <a:tr h="8087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инвестиции (обучение персонала, запуск завода и т.д.)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154786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Оборотные средства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4226601"/>
                  </a:ext>
                </a:extLst>
              </a:tr>
              <a:tr h="261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Старт продаж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7679695"/>
                  </a:ext>
                </a:extLst>
              </a:tr>
            </a:tbl>
          </a:graphicData>
        </a:graphic>
      </p:graphicFrame>
      <p:sp>
        <p:nvSpPr>
          <p:cNvPr id="14" name="Подзаголовок 2">
            <a:extLst>
              <a:ext uri="{FF2B5EF4-FFF2-40B4-BE49-F238E27FC236}">
                <a16:creationId xmlns:a16="http://schemas.microsoft.com/office/drawing/2014/main" id="{38DCE445-FB66-4C8D-9CE3-3D20E0F1AA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18169" y="4645729"/>
            <a:ext cx="2977701" cy="1667985"/>
          </a:xfrm>
        </p:spPr>
        <p:txBody>
          <a:bodyPr>
            <a:normAutofit/>
          </a:bodyPr>
          <a:lstStyle/>
          <a:p>
            <a:r>
              <a:rPr lang="ru-RU" dirty="0"/>
              <a:t>Определяем </a:t>
            </a:r>
          </a:p>
          <a:p>
            <a:r>
              <a:rPr lang="ru-RU" dirty="0"/>
              <a:t>Что? Когда?</a:t>
            </a:r>
          </a:p>
          <a:p>
            <a:r>
              <a:rPr lang="ru-RU" dirty="0"/>
              <a:t>И сколько стоит?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BC8B244-1977-45F1-BCDB-9E1C887E3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5191" y="1074057"/>
            <a:ext cx="3663658" cy="242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074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19</a:t>
            </a:fld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978679" y="1573143"/>
            <a:ext cx="11482416" cy="2206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646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Календарный план реализации проекта</a:t>
            </a:r>
          </a:p>
          <a:p>
            <a:pPr marL="0" indent="0" algn="ctr">
              <a:buNone/>
            </a:pPr>
            <a:endParaRPr lang="ru-RU" sz="2646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реализации бизнес-проект полезно составить календарный план реализации проекта, целью которого является согласование сроков, размеров и финансовых затрат на разных этапах. </a:t>
            </a:r>
          </a:p>
        </p:txBody>
      </p:sp>
    </p:spTree>
    <p:extLst>
      <p:ext uri="{BB962C8B-B14F-4D97-AF65-F5344CB8AC3E}">
        <p14:creationId xmlns:p14="http://schemas.microsoft.com/office/powerpoint/2010/main" val="27076670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70475"/>
            <a:ext cx="10682515" cy="1167595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Оценка рисков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28B2B5-FED9-4ADE-AC37-3805249B8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069" y="1667599"/>
            <a:ext cx="8319635" cy="541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2544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21</a:t>
            </a:fld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56754" y="705392"/>
            <a:ext cx="12893039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646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рисков</a:t>
            </a:r>
          </a:p>
          <a:p>
            <a:pPr marL="0" indent="0" algn="ctr">
              <a:buNone/>
            </a:pPr>
            <a:endParaRPr lang="ru-RU" sz="2646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Определение, расчет и анализ факторов риска - одна из главных частей бизнес-плана. Созданный проект является, в сущности, прогнозом, который показывает, что при определенных значениях исходных данных могут быть получены расчетные показатели эффективности.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разделе бизнес-плана выполняется оценка наиболее вероятных рисков, которые могут возникнуть в ходе реализации проекта. </a:t>
            </a:r>
          </a:p>
        </p:txBody>
      </p:sp>
    </p:spTree>
    <p:extLst>
      <p:ext uri="{BB962C8B-B14F-4D97-AF65-F5344CB8AC3E}">
        <p14:creationId xmlns:p14="http://schemas.microsoft.com/office/powerpoint/2010/main" val="3130890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4782C89-D32F-4124-9759-7389C1BC2312}" type="slidenum">
              <a:rPr lang="ru-RU" smtClean="0"/>
              <a:pPr/>
              <a:t>22</a:t>
            </a:fld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48641" y="366691"/>
            <a:ext cx="12514216" cy="4462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646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Финансовый план</a:t>
            </a:r>
          </a:p>
          <a:p>
            <a:pPr marL="0" indent="0" algn="ctr">
              <a:buNone/>
            </a:pPr>
            <a:endParaRPr lang="ru-RU" sz="2646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разделе бизнес-плана оценивается способность проекта обеспечивать поступление денежных средств в объеме, достаточном для обеспечения самоокупаемости и возврата заемных средств.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Вам потребуется свести воедино финансовую информацию, которая сформировалась в предыдущих разделах. 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Финансовый план необходим для контроля финансового обеспечения проекта на всех этапах его реализации.</a:t>
            </a:r>
          </a:p>
          <a:p>
            <a:pPr marL="0" indent="0">
              <a:buNone/>
            </a:pPr>
            <a:r>
              <a:rPr lang="ru-RU" sz="2646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финансового плана разбейте на несколько этапов</a:t>
            </a:r>
          </a:p>
        </p:txBody>
      </p:sp>
    </p:spTree>
    <p:extLst>
      <p:ext uri="{BB962C8B-B14F-4D97-AF65-F5344CB8AC3E}">
        <p14:creationId xmlns:p14="http://schemas.microsoft.com/office/powerpoint/2010/main" val="658154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228" y="1667599"/>
            <a:ext cx="9347428" cy="750030"/>
          </a:xfrm>
        </p:spPr>
        <p:txBody>
          <a:bodyPr>
            <a:normAutofit/>
          </a:bodyPr>
          <a:lstStyle/>
          <a:p>
            <a:r>
              <a:rPr lang="ru-RU" dirty="0"/>
              <a:t>Покажите Ваши финансовые ожидания от реализации проекта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70475"/>
            <a:ext cx="10682515" cy="1167595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Финансовый план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12308C-6FED-43BB-9450-F101EAD3A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3134" y="2148268"/>
            <a:ext cx="3554413" cy="5140932"/>
          </a:xfrm>
          <a:prstGeom prst="rect">
            <a:avLst/>
          </a:prstGeom>
        </p:spPr>
      </p:pic>
      <p:sp>
        <p:nvSpPr>
          <p:cNvPr id="7" name="Объект 4">
            <a:extLst>
              <a:ext uri="{FF2B5EF4-FFF2-40B4-BE49-F238E27FC236}">
                <a16:creationId xmlns:a16="http://schemas.microsoft.com/office/drawing/2014/main" id="{FD719228-AB9A-44E3-8D00-47DD2E3BB62C}"/>
              </a:ext>
            </a:extLst>
          </p:cNvPr>
          <p:cNvSpPr txBox="1">
            <a:spLocks/>
          </p:cNvSpPr>
          <p:nvPr/>
        </p:nvSpPr>
        <p:spPr>
          <a:xfrm>
            <a:off x="339498" y="3168699"/>
            <a:ext cx="8804502" cy="2449388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Финансовый прогноз – 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это описание тех событий, осуществления которых Вы ожидаете в будущем.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Финансовый план – 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это совокупность мероприятий, которые спланированы на основании Ваших финансовых прогнозов.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667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228" y="1208541"/>
            <a:ext cx="12540343" cy="131768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Инвестиции — денежные средства, ценные бумаги, иное имущество, в том числе имущественные права, иные права, имеющие денежную оценку, вкладываемые в объекты предпринимательской и (или) иной деятельности в целях получения прибыли и (или) достижения иного полезного эффекта.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Инвестиции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1E8A0EA9-B1D4-4B90-854C-26EB0DF7FA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330786"/>
              </p:ext>
            </p:extLst>
          </p:nvPr>
        </p:nvGraphicFramePr>
        <p:xfrm>
          <a:off x="1136788" y="2792473"/>
          <a:ext cx="10130971" cy="44843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41668">
                  <a:extLst>
                    <a:ext uri="{9D8B030D-6E8A-4147-A177-3AD203B41FA5}">
                      <a16:colId xmlns:a16="http://schemas.microsoft.com/office/drawing/2014/main" val="772657140"/>
                    </a:ext>
                  </a:extLst>
                </a:gridCol>
                <a:gridCol w="1168959">
                  <a:extLst>
                    <a:ext uri="{9D8B030D-6E8A-4147-A177-3AD203B41FA5}">
                      <a16:colId xmlns:a16="http://schemas.microsoft.com/office/drawing/2014/main" val="1525625336"/>
                    </a:ext>
                  </a:extLst>
                </a:gridCol>
                <a:gridCol w="1223774">
                  <a:extLst>
                    <a:ext uri="{9D8B030D-6E8A-4147-A177-3AD203B41FA5}">
                      <a16:colId xmlns:a16="http://schemas.microsoft.com/office/drawing/2014/main" val="261974069"/>
                    </a:ext>
                  </a:extLst>
                </a:gridCol>
                <a:gridCol w="1596570">
                  <a:extLst>
                    <a:ext uri="{9D8B030D-6E8A-4147-A177-3AD203B41FA5}">
                      <a16:colId xmlns:a16="http://schemas.microsoft.com/office/drawing/2014/main" val="2126346365"/>
                    </a:ext>
                  </a:extLst>
                </a:gridCol>
              </a:tblGrid>
              <a:tr h="351861">
                <a:tc>
                  <a:txBody>
                    <a:bodyPr/>
                    <a:lstStyle/>
                    <a:p>
                      <a:pPr algn="l" fontAlgn="b"/>
                      <a:r>
                        <a:rPr lang="ru-RU" sz="24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Общая (инвестиционная) стоимость проекта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76233789"/>
                  </a:ext>
                </a:extLst>
              </a:tr>
              <a:tr h="89724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Наименование показателя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Кол-во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Цена за единицу, руб.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Стоимость по проекту,  руб.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04737219"/>
                  </a:ext>
                </a:extLst>
              </a:tr>
              <a:tr h="3518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1.Помещение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0,00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5088701"/>
                  </a:ext>
                </a:extLst>
              </a:tr>
              <a:tr h="3518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 Оборудование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0,00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56671965"/>
                  </a:ext>
                </a:extLst>
              </a:tr>
              <a:tr h="3518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Административное оборудование.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0,00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17202878"/>
                  </a:ext>
                </a:extLst>
              </a:tr>
              <a:tr h="3518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 Приобретение автотранспорта.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0,00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08398213"/>
                  </a:ext>
                </a:extLst>
              </a:tr>
              <a:tr h="3518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 Затраты до запуска проекта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0,00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22965634"/>
                  </a:ext>
                </a:extLst>
              </a:tr>
              <a:tr h="3518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6. Оборотные средства.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0,00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19548576"/>
                  </a:ext>
                </a:extLst>
              </a:tr>
              <a:tr h="3518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7. Прочие расходы.</a:t>
                      </a:r>
                      <a:endParaRPr lang="ru-RU" sz="2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2400" u="none" strike="noStrike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0,00</a:t>
                      </a:r>
                      <a:endParaRPr lang="ru-RU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64041274"/>
                  </a:ext>
                </a:extLst>
              </a:tr>
              <a:tr h="3518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Итого – объем инвестиций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2400" u="none" strike="noStrike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0,00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90377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4435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246744" y="624743"/>
            <a:ext cx="12061371" cy="674030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Доходы предприятия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– это поступления денежных средств, приводящих </a:t>
            </a: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к увеличению капитала предприятия.</a:t>
            </a: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Доходы предприятия бывают от обычных видов деятельности предприятия. К ним относятся: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выручка от продажи продукции и товаров/услуг,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поступления, связанные с выполнением работ и оказанием услуг,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дебиторская задолженность,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арендная плата,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лицензионные платежи.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Под выручкой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от продажи товаров, работ и услуг понимаются денежные средства, поступившие на расчетный счет или в кассу организации в результате осуществления основной деятельности.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Расходы предприятия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– это уменьшение экономических выгод в результате выбытия активов (денежных средств, иного имущества) и (или) возникновения обязательств, приводящее к уменьшению капитала этой</a:t>
            </a: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организации.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4115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685" y="40946"/>
            <a:ext cx="10682515" cy="1512083"/>
          </a:xfrm>
        </p:spPr>
        <p:txBody>
          <a:bodyPr>
            <a:normAutofit fontScale="90000"/>
          </a:bodyPr>
          <a:lstStyle/>
          <a:p>
            <a:r>
              <a:rPr lang="ru-RU" sz="5400" dirty="0"/>
              <a:t>Основные этапы составления </a:t>
            </a:r>
            <a:br>
              <a:rPr lang="ru-RU" sz="5400" dirty="0"/>
            </a:br>
            <a:r>
              <a:rPr lang="ru-RU" sz="5400" dirty="0"/>
              <a:t>Плана доходов и расходов.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5E8F64B4-FAB5-4A2F-8FC6-8B56365370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051494"/>
              </p:ext>
            </p:extLst>
          </p:nvPr>
        </p:nvGraphicFramePr>
        <p:xfrm>
          <a:off x="394266" y="1553029"/>
          <a:ext cx="11710648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069972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228" y="1569524"/>
            <a:ext cx="12540343" cy="127527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Прогноз доходов является наиболее важной частью составления плана, который показывает доход по каждому виду продукции в натуральных и стоимостных показателях. </a:t>
            </a:r>
          </a:p>
          <a:p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5617029" cy="925709"/>
          </a:xfrm>
        </p:spPr>
        <p:txBody>
          <a:bodyPr>
            <a:normAutofit/>
          </a:bodyPr>
          <a:lstStyle/>
          <a:p>
            <a:r>
              <a:rPr lang="ru-RU" sz="4800" dirty="0"/>
              <a:t>Прогноз доходов</a:t>
            </a:r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3047FB6B-C8F7-4626-ADC4-01057E28011B}"/>
              </a:ext>
            </a:extLst>
          </p:cNvPr>
          <p:cNvSpPr txBox="1">
            <a:spLocks/>
          </p:cNvSpPr>
          <p:nvPr/>
        </p:nvSpPr>
        <p:spPr>
          <a:xfrm>
            <a:off x="4644571" y="2568741"/>
            <a:ext cx="2880491" cy="1275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6600" dirty="0"/>
              <a:t>В=Р*Ц</a:t>
            </a:r>
          </a:p>
          <a:p>
            <a:endParaRPr lang="ru-RU" dirty="0"/>
          </a:p>
        </p:txBody>
      </p:sp>
      <p:sp>
        <p:nvSpPr>
          <p:cNvPr id="8" name="Подзаголовок 2">
            <a:extLst>
              <a:ext uri="{FF2B5EF4-FFF2-40B4-BE49-F238E27FC236}">
                <a16:creationId xmlns:a16="http://schemas.microsoft.com/office/drawing/2014/main" id="{A8569086-58AA-437B-BE22-F7282E552171}"/>
              </a:ext>
            </a:extLst>
          </p:cNvPr>
          <p:cNvSpPr txBox="1">
            <a:spLocks/>
          </p:cNvSpPr>
          <p:nvPr/>
        </p:nvSpPr>
        <p:spPr>
          <a:xfrm>
            <a:off x="232227" y="3567958"/>
            <a:ext cx="12540343" cy="127527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В –выручка</a:t>
            </a:r>
          </a:p>
          <a:p>
            <a:r>
              <a:rPr lang="ru-RU" dirty="0"/>
              <a:t>Р – количество единиц</a:t>
            </a:r>
          </a:p>
          <a:p>
            <a:r>
              <a:rPr lang="ru-RU" dirty="0"/>
              <a:t>Ц – цена за 1 единицу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id="{0C41C51C-1BE5-428C-AADA-80BF0902B72D}"/>
              </a:ext>
            </a:extLst>
          </p:cNvPr>
          <p:cNvSpPr txBox="1">
            <a:spLocks/>
          </p:cNvSpPr>
          <p:nvPr/>
        </p:nvSpPr>
        <p:spPr>
          <a:xfrm>
            <a:off x="449715" y="5517409"/>
            <a:ext cx="12540343" cy="15884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Доход — это все деньги, которые поступили на счёт компании. Бывает доход от основной деятельности и внереализационный. </a:t>
            </a:r>
          </a:p>
          <a:p>
            <a:r>
              <a:rPr lang="ru-RU" dirty="0"/>
              <a:t>Выручка — часть дохода: только те деньги, которые компания заработала за основную деятельность.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5350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188687" y="1510115"/>
            <a:ext cx="12061371" cy="5632311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Существует 3 ключевых фактора процесса формирования цены, которые необходимо учитывать еще на этапе подготовки.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              Потребители.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Уровень спроса на услугу задает высшую точку цены. Это тот максимум, который покупатели готовы заплатить за данный вид услуг.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              Компания, оказывающая услугу.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Это минимальный порог цен, который обеспечит безубыточную работу. Включает материальные издержки, себестоимость, а также размер планируемой прибыли.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	Конкуренты.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Как активные участники рынка, они задают ценовой коридор в нише в формате «от и до». Большинство компаний стремятся держаться в рамках этого коридора.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То есть, учитывая эти 3 момента, вам нужно произвести расчет стоимости услуг по критериям: максимальная цена, минимальная цена и оптимальная цена.</a:t>
            </a:r>
          </a:p>
        </p:txBody>
      </p:sp>
      <p:sp>
        <p:nvSpPr>
          <p:cNvPr id="4" name="Заголовок 4">
            <a:extLst>
              <a:ext uri="{FF2B5EF4-FFF2-40B4-BE49-F238E27FC236}">
                <a16:creationId xmlns:a16="http://schemas.microsoft.com/office/drawing/2014/main" id="{7B2D65B5-01CB-44FF-9A5F-209442B7CE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6572" y="161888"/>
            <a:ext cx="6066972" cy="925709"/>
          </a:xfrm>
        </p:spPr>
        <p:txBody>
          <a:bodyPr>
            <a:normAutofit/>
          </a:bodyPr>
          <a:lstStyle/>
          <a:p>
            <a:r>
              <a:rPr lang="ru-RU" sz="4800" dirty="0"/>
              <a:t>Формирование цены</a:t>
            </a:r>
          </a:p>
        </p:txBody>
      </p:sp>
      <p:pic>
        <p:nvPicPr>
          <p:cNvPr id="3" name="Рисунок 2" descr="Расширение бизнеса">
            <a:extLst>
              <a:ext uri="{FF2B5EF4-FFF2-40B4-BE49-F238E27FC236}">
                <a16:creationId xmlns:a16="http://schemas.microsoft.com/office/drawing/2014/main" id="{FE8456BB-7628-41C9-91EC-01801A05E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5317" y="2312804"/>
            <a:ext cx="914400" cy="914400"/>
          </a:xfrm>
          <a:prstGeom prst="rect">
            <a:avLst/>
          </a:prstGeom>
        </p:spPr>
      </p:pic>
      <p:pic>
        <p:nvPicPr>
          <p:cNvPr id="7" name="Рисунок 6" descr="Весы правосудия">
            <a:extLst>
              <a:ext uri="{FF2B5EF4-FFF2-40B4-BE49-F238E27FC236}">
                <a16:creationId xmlns:a16="http://schemas.microsoft.com/office/drawing/2014/main" id="{34601705-4F65-4143-8E77-E81EE9CEEA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8687" y="3322637"/>
            <a:ext cx="914400" cy="914400"/>
          </a:xfrm>
          <a:prstGeom prst="rect">
            <a:avLst/>
          </a:prstGeom>
        </p:spPr>
      </p:pic>
      <p:pic>
        <p:nvPicPr>
          <p:cNvPr id="10" name="Рисунок 9" descr="Рукопожатие">
            <a:extLst>
              <a:ext uri="{FF2B5EF4-FFF2-40B4-BE49-F238E27FC236}">
                <a16:creationId xmlns:a16="http://schemas.microsoft.com/office/drawing/2014/main" id="{2B851CD9-3B7D-48EE-9281-73A32677DC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53547" y="47465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5958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6742" y="167543"/>
            <a:ext cx="10682515" cy="914400"/>
          </a:xfrm>
        </p:spPr>
        <p:txBody>
          <a:bodyPr>
            <a:normAutofit/>
          </a:bodyPr>
          <a:lstStyle/>
          <a:p>
            <a:r>
              <a:rPr lang="ru-RU" sz="5400" dirty="0"/>
              <a:t>Этапы ценообразования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5E8F64B4-FAB5-4A2F-8FC6-8B56365370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5188223"/>
              </p:ext>
            </p:extLst>
          </p:nvPr>
        </p:nvGraphicFramePr>
        <p:xfrm>
          <a:off x="394266" y="1553029"/>
          <a:ext cx="11710648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414129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188687" y="1510115"/>
            <a:ext cx="12729027" cy="5262979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Закупая товар у поставщика, мы платим за него определенную сумму денег. 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Это закупочная цена.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Когда товар поступает в магазин, мы накладываем на него добавочную стоимость, что является 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розничной ценой товара.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Существует еще такое понятие, как 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фактическая цена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— цена, по которой товар был на самом деле продан в результате стимулирующих акций или скидок по карте лояльности.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Торговая наценка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— это некая надбавка на закупочную стоимость товара, то есть то, на сколько процентов розничная цена превышает закупочную цену. </a:t>
            </a: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 defTabSz="914400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Маржа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— это доля добавочной стоимости в розничной цене товара, то есть разница между розничной и закупочной ценой. Она показывает, сколько прибыли получит компания, если мы будем продавать товар по данной розничной цене. </a:t>
            </a:r>
          </a:p>
        </p:txBody>
      </p:sp>
      <p:sp>
        <p:nvSpPr>
          <p:cNvPr id="4" name="Заголовок 4">
            <a:extLst>
              <a:ext uri="{FF2B5EF4-FFF2-40B4-BE49-F238E27FC236}">
                <a16:creationId xmlns:a16="http://schemas.microsoft.com/office/drawing/2014/main" id="{2DB043EE-73D7-4BF2-A761-7CAC2F1A6C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5617029" cy="925709"/>
          </a:xfrm>
        </p:spPr>
        <p:txBody>
          <a:bodyPr>
            <a:normAutofit/>
          </a:bodyPr>
          <a:lstStyle/>
          <a:p>
            <a:r>
              <a:rPr lang="ru-RU" sz="4800" dirty="0"/>
              <a:t>Основные понятия</a:t>
            </a:r>
          </a:p>
        </p:txBody>
      </p:sp>
    </p:spTree>
    <p:extLst>
      <p:ext uri="{BB962C8B-B14F-4D97-AF65-F5344CB8AC3E}">
        <p14:creationId xmlns:p14="http://schemas.microsoft.com/office/powerpoint/2010/main" val="30629500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228" y="1569524"/>
            <a:ext cx="12540343" cy="1275276"/>
          </a:xfrm>
        </p:spPr>
        <p:txBody>
          <a:bodyPr>
            <a:normAutofit/>
          </a:bodyPr>
          <a:lstStyle/>
          <a:p>
            <a:r>
              <a:rPr lang="ru-RU" dirty="0"/>
              <a:t>После того, как вы разобрались со своими возможностями и желаниями в плане цен, воспользуйтесь одним из нескольких методов ценообразования.</a:t>
            </a:r>
          </a:p>
          <a:p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Как рассчитать цены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0C0DA3C-9210-4BDE-8D2C-C0FBB45180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7793" y="2434998"/>
            <a:ext cx="3038475" cy="24574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CB539E6-B1DA-4D96-8E15-DC69F2C5AB28}"/>
              </a:ext>
            </a:extLst>
          </p:cNvPr>
          <p:cNvSpPr txBox="1"/>
          <p:nvPr/>
        </p:nvSpPr>
        <p:spPr>
          <a:xfrm>
            <a:off x="475797" y="3191381"/>
            <a:ext cx="919842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/>
              <a:t>Метод первый</a:t>
            </a:r>
            <a:r>
              <a:rPr lang="ru-RU" sz="3200" dirty="0"/>
              <a:t>: средние издержки + прибыль. </a:t>
            </a:r>
          </a:p>
          <a:p>
            <a:r>
              <a:rPr lang="ru-RU" sz="3200" b="1" dirty="0"/>
              <a:t>Метод второй</a:t>
            </a:r>
            <a:r>
              <a:rPr lang="ru-RU" sz="3200" dirty="0"/>
              <a:t>: расчет цены на основе анализа безубыточности. В бизнесе существует такое понятие, как точка безубыточности. Суть принципа безубыточности — установить тот объём продаж, при котором не будет убытков.</a:t>
            </a:r>
          </a:p>
        </p:txBody>
      </p:sp>
    </p:spTree>
    <p:extLst>
      <p:ext uri="{BB962C8B-B14F-4D97-AF65-F5344CB8AC3E}">
        <p14:creationId xmlns:p14="http://schemas.microsoft.com/office/powerpoint/2010/main" val="23287828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228" y="1569524"/>
            <a:ext cx="12540343" cy="1043047"/>
          </a:xfrm>
        </p:spPr>
        <p:txBody>
          <a:bodyPr>
            <a:normAutofit/>
          </a:bodyPr>
          <a:lstStyle/>
          <a:p>
            <a:r>
              <a:rPr lang="ru-RU" dirty="0"/>
              <a:t>Это сумма всех издержек, выраженная в денежном эквиваленте, которые понесло предприятие для предоставления услуги.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Себестоимость услуг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252573-4B84-4ACE-87AF-8B14E65B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5464" y="2973554"/>
            <a:ext cx="3456732" cy="34567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E1A098-4C15-4C86-A9B3-64316123074C}"/>
              </a:ext>
            </a:extLst>
          </p:cNvPr>
          <p:cNvSpPr txBox="1"/>
          <p:nvPr/>
        </p:nvSpPr>
        <p:spPr>
          <a:xfrm>
            <a:off x="232227" y="2973554"/>
            <a:ext cx="9273237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Они подразделяются на следующие виды:</a:t>
            </a:r>
          </a:p>
          <a:p>
            <a:endParaRPr lang="ru-RU" sz="2400" dirty="0"/>
          </a:p>
          <a:p>
            <a:r>
              <a:rPr lang="ru-RU" sz="2400" b="1" dirty="0"/>
              <a:t>Постоянные</a:t>
            </a:r>
            <a:r>
              <a:rPr lang="ru-RU" sz="2400" dirty="0"/>
              <a:t> –издержки, которые, с одной стороны, не коррелируют с объемами производства товаров и услуг (не увеличиваются и не уменьшаются в зависимости от их роста или падения), </a:t>
            </a:r>
          </a:p>
          <a:p>
            <a:r>
              <a:rPr lang="ru-RU" sz="2400" dirty="0"/>
              <a:t>а с другой — остаются относительно стабильными по величине.</a:t>
            </a:r>
          </a:p>
          <a:p>
            <a:endParaRPr lang="ru-RU" sz="2400" dirty="0"/>
          </a:p>
          <a:p>
            <a:r>
              <a:rPr lang="ru-RU" sz="2400" b="1" dirty="0"/>
              <a:t>Переменные</a:t>
            </a:r>
            <a:r>
              <a:rPr lang="ru-RU" sz="2400" dirty="0"/>
              <a:t> – издержки, зависящие от количества выпуска товаров и услуг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71487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227" y="2061555"/>
            <a:ext cx="12540343" cy="5045508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dirty="0"/>
              <a:t>Покажет рентабельность.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dirty="0"/>
              <a:t>Сформирует цену. Правильная результативная ценовая политика позволит тебе быть конкурентоспособной.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dirty="0"/>
              <a:t>Даст понять, насколько эффективно действует твой бизнес.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dirty="0"/>
              <a:t>Собственно, чем больше затраты, тем меньше у тебя показатель рентабельности и эффективности.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dirty="0"/>
              <a:t>Сформирует показатель снижения постоянных и переменных затрат. </a:t>
            </a:r>
          </a:p>
          <a:p>
            <a:endParaRPr lang="ru-RU" dirty="0"/>
          </a:p>
          <a:p>
            <a:r>
              <a:rPr lang="ru-RU" dirty="0"/>
              <a:t>Именно от расчета себестоимости зависит ваша прибыль. 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7" y="926178"/>
            <a:ext cx="11306629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Что вам даст анализ себестоимости: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9B7CD16-875B-41C7-B3BB-71847A824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437" y="4664741"/>
            <a:ext cx="2231329" cy="265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7852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1618539"/>
          </a:xfrm>
        </p:spPr>
        <p:txBody>
          <a:bodyPr>
            <a:normAutofit fontScale="90000"/>
          </a:bodyPr>
          <a:lstStyle/>
          <a:p>
            <a:r>
              <a:rPr lang="ru-RU" dirty="0"/>
              <a:t>Постоянные и переменные расходы</a:t>
            </a:r>
          </a:p>
        </p:txBody>
      </p:sp>
      <p:graphicFrame>
        <p:nvGraphicFramePr>
          <p:cNvPr id="10" name="Схема 9">
            <a:extLst>
              <a:ext uri="{FF2B5EF4-FFF2-40B4-BE49-F238E27FC236}">
                <a16:creationId xmlns:a16="http://schemas.microsoft.com/office/drawing/2014/main" id="{257CB76B-72FE-4957-AFA7-59F1B26073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5757959"/>
              </p:ext>
            </p:extLst>
          </p:nvPr>
        </p:nvGraphicFramePr>
        <p:xfrm>
          <a:off x="575467" y="2002971"/>
          <a:ext cx="12288839" cy="500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98750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628" y="1362340"/>
            <a:ext cx="12540343" cy="3383831"/>
          </a:xfrm>
        </p:spPr>
        <p:txBody>
          <a:bodyPr>
            <a:normAutofit/>
          </a:bodyPr>
          <a:lstStyle/>
          <a:p>
            <a:r>
              <a:rPr lang="ru-RU" sz="3300" dirty="0"/>
              <a:t>Использовав полученные данные при Калькуляция себестоимости, необходимо подсчитать общие затраты Вашего предприятия в месяц с целью последующего составления плана доходов и расходов и плана движения денежных средств.</a:t>
            </a:r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Планируемые расходы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8CA820E-E17E-48A5-AE64-495CDDC142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0215" y="3408150"/>
            <a:ext cx="5340756" cy="406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8820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628" y="1362340"/>
            <a:ext cx="12540343" cy="3383831"/>
          </a:xfrm>
        </p:spPr>
        <p:txBody>
          <a:bodyPr>
            <a:normAutofit/>
          </a:bodyPr>
          <a:lstStyle/>
          <a:p>
            <a:r>
              <a:rPr lang="ru-RU" sz="3300" dirty="0"/>
              <a:t>Основным показателем успеха деятельности компании является показатель объема продаж.</a:t>
            </a:r>
          </a:p>
          <a:p>
            <a:r>
              <a:rPr lang="ru-RU" sz="3300" dirty="0"/>
              <a:t>Он выражается в фактическом количестве реализованных товаров/услуг.</a:t>
            </a:r>
          </a:p>
          <a:p>
            <a:endParaRPr lang="ru-RU" sz="3300" dirty="0"/>
          </a:p>
          <a:p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Планируемый объем продаж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62080A0-F49A-444F-BD83-6698230E3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3257" y="3160877"/>
            <a:ext cx="5118317" cy="400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7685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628" y="1362340"/>
            <a:ext cx="12540343" cy="5314231"/>
          </a:xfrm>
        </p:spPr>
        <p:txBody>
          <a:bodyPr>
            <a:normAutofit/>
          </a:bodyPr>
          <a:lstStyle/>
          <a:p>
            <a:r>
              <a:rPr lang="ru-RU" sz="3300" dirty="0"/>
              <a:t>Кадровое планирование – составная часть планирования бизнеса. В конечном счете, профессионализм сотрудников и определяет успех Вашего бизнеса.</a:t>
            </a:r>
          </a:p>
          <a:p>
            <a:r>
              <a:rPr lang="ru-RU" sz="3300" dirty="0"/>
              <a:t>При подсчете себестоимости продукта/услуги одним из основных</a:t>
            </a:r>
          </a:p>
          <a:p>
            <a:r>
              <a:rPr lang="ru-RU" sz="3300" dirty="0"/>
              <a:t>составляющих будут расходы на оплату труда сотрудников. </a:t>
            </a:r>
          </a:p>
          <a:p>
            <a:r>
              <a:rPr lang="ru-RU" sz="3300" dirty="0"/>
              <a:t>Следует отметить, что оплата труда </a:t>
            </a:r>
          </a:p>
          <a:p>
            <a:r>
              <a:rPr lang="ru-RU" sz="3300" dirty="0"/>
              <a:t>персонала также подразделяется</a:t>
            </a:r>
          </a:p>
          <a:p>
            <a:r>
              <a:rPr lang="ru-RU" sz="3300" dirty="0"/>
              <a:t>на постоянные и переменные расходы.</a:t>
            </a:r>
          </a:p>
          <a:p>
            <a:endParaRPr lang="ru-RU" sz="3300" dirty="0"/>
          </a:p>
          <a:p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Расходы на персонал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BB9D2F-81BC-414A-9E48-08702643F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7958" y="4326311"/>
            <a:ext cx="4793569" cy="319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6397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>
            <a:extLst>
              <a:ext uri="{FF2B5EF4-FFF2-40B4-BE49-F238E27FC236}">
                <a16:creationId xmlns:a16="http://schemas.microsoft.com/office/drawing/2014/main" id="{9876C6C9-0B18-4B18-A6B1-9F5928DB8D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4800873"/>
              </p:ext>
            </p:extLst>
          </p:nvPr>
        </p:nvGraphicFramePr>
        <p:xfrm>
          <a:off x="138638" y="246373"/>
          <a:ext cx="12372676" cy="7066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ED73238-D205-48F4-80A5-3F79DB5245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20728" y="5044150"/>
            <a:ext cx="3206774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687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628" y="1362340"/>
            <a:ext cx="12540343" cy="742231"/>
          </a:xfrm>
        </p:spPr>
        <p:txBody>
          <a:bodyPr>
            <a:normAutofit/>
          </a:bodyPr>
          <a:lstStyle/>
          <a:p>
            <a:r>
              <a:rPr lang="en-US" sz="3300" dirty="0">
                <a:hlinkClick r:id="rId2"/>
              </a:rPr>
              <a:t>https://patent.nalog.ru/</a:t>
            </a:r>
            <a:endParaRPr lang="ru-RU" sz="3300" dirty="0"/>
          </a:p>
          <a:p>
            <a:endParaRPr lang="ru-RU" sz="3300" dirty="0"/>
          </a:p>
          <a:p>
            <a:endParaRPr lang="ru-RU" sz="3300" dirty="0"/>
          </a:p>
          <a:p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925709"/>
          </a:xfrm>
        </p:spPr>
        <p:txBody>
          <a:bodyPr>
            <a:normAutofit fontScale="90000"/>
          </a:bodyPr>
          <a:lstStyle/>
          <a:p>
            <a:r>
              <a:rPr lang="ru-RU" dirty="0"/>
              <a:t>Патент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D7836BE-EB29-48C3-84ED-4EA2AC33A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8743" y="2258370"/>
            <a:ext cx="9172575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364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228" y="2462571"/>
            <a:ext cx="12540343" cy="3865657"/>
          </a:xfrm>
        </p:spPr>
        <p:txBody>
          <a:bodyPr>
            <a:normAutofit/>
          </a:bodyPr>
          <a:lstStyle/>
          <a:p>
            <a:r>
              <a:rPr lang="ru-RU" sz="3300" dirty="0"/>
              <a:t>Это разница между доходами и расходами. </a:t>
            </a:r>
          </a:p>
          <a:p>
            <a:r>
              <a:rPr lang="ru-RU" sz="3300" dirty="0"/>
              <a:t>Если она положительна, то итог называется прибылью. </a:t>
            </a:r>
          </a:p>
          <a:p>
            <a:r>
              <a:rPr lang="ru-RU" sz="3300" dirty="0"/>
              <a:t>Если отрицательна – убытком. </a:t>
            </a:r>
          </a:p>
          <a:p>
            <a:endParaRPr lang="ru-RU" sz="3300" dirty="0"/>
          </a:p>
          <a:p>
            <a:r>
              <a:rPr lang="ru-RU" sz="3300" dirty="0"/>
              <a:t>Выходит, отождествлять прибыль с доходами, </a:t>
            </a:r>
          </a:p>
          <a:p>
            <a:r>
              <a:rPr lang="ru-RU" sz="3300" dirty="0"/>
              <a:t>а убыток с расходами неверно.</a:t>
            </a:r>
            <a:endParaRPr lang="ru-RU" dirty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82832"/>
            <a:ext cx="10682515" cy="1937854"/>
          </a:xfrm>
        </p:spPr>
        <p:txBody>
          <a:bodyPr>
            <a:normAutofit fontScale="90000"/>
          </a:bodyPr>
          <a:lstStyle/>
          <a:p>
            <a:r>
              <a:rPr lang="ru-RU" dirty="0"/>
              <a:t>Финансовый результат деятельности предприятия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E57DB9B-A325-4D4F-9E39-DFD1A9BB1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4213" y="3779837"/>
            <a:ext cx="4145906" cy="376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4816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>
            <a:extLst>
              <a:ext uri="{FF2B5EF4-FFF2-40B4-BE49-F238E27FC236}">
                <a16:creationId xmlns:a16="http://schemas.microsoft.com/office/drawing/2014/main" id="{1389817F-4621-E715-4506-7E74796BC946}"/>
              </a:ext>
            </a:extLst>
          </p:cNvPr>
          <p:cNvSpPr txBox="1"/>
          <p:nvPr/>
        </p:nvSpPr>
        <p:spPr>
          <a:xfrm>
            <a:off x="1110097" y="449492"/>
            <a:ext cx="9952158" cy="63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999">
              <a:spcBef>
                <a:spcPts val="110"/>
              </a:spcBef>
            </a:pPr>
            <a:r>
              <a:rPr lang="ru-RU" sz="3527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Анализ финансовых показателей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4D9CF9-EAD7-C589-70AE-8160EE31741C}"/>
              </a:ext>
            </a:extLst>
          </p:cNvPr>
          <p:cNvSpPr txBox="1"/>
          <p:nvPr/>
        </p:nvSpPr>
        <p:spPr>
          <a:xfrm>
            <a:off x="509499" y="1543589"/>
            <a:ext cx="11930543" cy="3516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323"/>
              </a:spcAft>
            </a:pPr>
            <a:r>
              <a:rPr lang="ru-RU" sz="2646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В конце каждого месяца обязательно необходимо анализировать выполнение финансового плана с реальными цифрами в бухгалтерской отчетности за соответствующий период.</a:t>
            </a:r>
          </a:p>
          <a:p>
            <a:pPr algn="just">
              <a:spcAft>
                <a:spcPts val="1323"/>
              </a:spcAft>
            </a:pPr>
            <a:r>
              <a:rPr lang="ru-RU" sz="2646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Для увеличения показателей объемов продаж прошлого года, необходимо, в первую очередь, внести изменения в систему продаж Вашего предприятия. Планируемый объем продаж должен зависеть не от своих производственных возможностей, а от потребностей рынка.</a:t>
            </a:r>
          </a:p>
        </p:txBody>
      </p:sp>
    </p:spTree>
    <p:extLst>
      <p:ext uri="{BB962C8B-B14F-4D97-AF65-F5344CB8AC3E}">
        <p14:creationId xmlns:p14="http://schemas.microsoft.com/office/powerpoint/2010/main" val="28137013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9240F9C-D165-4EAD-A05D-CD78E2D423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228" y="1763295"/>
            <a:ext cx="12540343" cy="1688515"/>
          </a:xfrm>
        </p:spPr>
        <p:txBody>
          <a:bodyPr>
            <a:normAutofit/>
          </a:bodyPr>
          <a:lstStyle/>
          <a:p>
            <a:r>
              <a:rPr lang="ru-RU" sz="3300" dirty="0"/>
              <a:t>Рентабельность продаж показывает финансовую результативность Вашего предприятия и отражает, какую часть в доходе составляет прибыль.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18CCC8C9-40A5-47EB-A243-18C2B8EF92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28" y="242208"/>
            <a:ext cx="10682515" cy="989239"/>
          </a:xfrm>
        </p:spPr>
        <p:txBody>
          <a:bodyPr>
            <a:normAutofit fontScale="90000"/>
          </a:bodyPr>
          <a:lstStyle/>
          <a:p>
            <a:r>
              <a:rPr lang="ru-RU" dirty="0"/>
              <a:t>Рентабельность продаж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F51531B-FEF3-4BF3-933F-4B6CA3510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70" y="3451810"/>
            <a:ext cx="12662077" cy="196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5495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>
            <a:extLst>
              <a:ext uri="{FF2B5EF4-FFF2-40B4-BE49-F238E27FC236}">
                <a16:creationId xmlns:a16="http://schemas.microsoft.com/office/drawing/2014/main" id="{1389817F-4621-E715-4506-7E74796BC946}"/>
              </a:ext>
            </a:extLst>
          </p:cNvPr>
          <p:cNvSpPr txBox="1"/>
          <p:nvPr/>
        </p:nvSpPr>
        <p:spPr>
          <a:xfrm>
            <a:off x="2939000" y="449492"/>
            <a:ext cx="6710433" cy="63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999">
              <a:spcBef>
                <a:spcPts val="110"/>
              </a:spcBef>
            </a:pPr>
            <a:r>
              <a:rPr lang="ru-RU" sz="3527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Точка безубыточности (ТБУ)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4D9CF9-EAD7-C589-70AE-8160EE31741C}"/>
              </a:ext>
            </a:extLst>
          </p:cNvPr>
          <p:cNvSpPr txBox="1"/>
          <p:nvPr/>
        </p:nvSpPr>
        <p:spPr>
          <a:xfrm>
            <a:off x="688371" y="1340591"/>
            <a:ext cx="11930543" cy="1720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323"/>
              </a:spcAft>
            </a:pPr>
            <a:r>
              <a:rPr lang="ru-RU" sz="2646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Это одно из ключевых понятий в микроэкономике, которое показывает, сколько нужно реализовать (а не просто произвести) товаров, чтобы сравнять доходы с расходами, а именно не получить прибыли и не понести убытки.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9347A0B-BEAE-EA46-91AD-2F405FC73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772" y="3070850"/>
            <a:ext cx="8750402" cy="3993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596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>
            <a:extLst>
              <a:ext uri="{FF2B5EF4-FFF2-40B4-BE49-F238E27FC236}">
                <a16:creationId xmlns:a16="http://schemas.microsoft.com/office/drawing/2014/main" id="{1389817F-4621-E715-4506-7E74796BC946}"/>
              </a:ext>
            </a:extLst>
          </p:cNvPr>
          <p:cNvSpPr txBox="1"/>
          <p:nvPr/>
        </p:nvSpPr>
        <p:spPr>
          <a:xfrm>
            <a:off x="2080776" y="472662"/>
            <a:ext cx="9952158" cy="63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999">
              <a:spcBef>
                <a:spcPts val="110"/>
              </a:spcBef>
            </a:pPr>
            <a:r>
              <a:rPr lang="ru-RU" sz="3527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ПОВЫШЕНИЕ ЭФФЕКТИВНОСТИ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4D9CF9-EAD7-C589-70AE-8160EE31741C}"/>
              </a:ext>
            </a:extLst>
          </p:cNvPr>
          <p:cNvSpPr txBox="1"/>
          <p:nvPr/>
        </p:nvSpPr>
        <p:spPr>
          <a:xfrm>
            <a:off x="669091" y="3124789"/>
            <a:ext cx="11930543" cy="1073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323"/>
              </a:spcAft>
            </a:pPr>
            <a:r>
              <a:rPr lang="ru-RU" sz="2646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Минимальные ресурсы + Минимальное время = </a:t>
            </a:r>
          </a:p>
          <a:p>
            <a:pPr algn="ctr">
              <a:spcAft>
                <a:spcPts val="1323"/>
              </a:spcAft>
            </a:pPr>
            <a:r>
              <a:rPr lang="ru-RU" sz="2646" b="1" dirty="0">
                <a:solidFill>
                  <a:srgbClr val="E6794B"/>
                </a:solidFill>
                <a:latin typeface="Century Gothic" panose="020B0502020202020204" pitchFamily="34" charset="0"/>
              </a:rPr>
              <a:t>Максимально возможный результат</a:t>
            </a:r>
          </a:p>
        </p:txBody>
      </p:sp>
    </p:spTree>
    <p:extLst>
      <p:ext uri="{BB962C8B-B14F-4D97-AF65-F5344CB8AC3E}">
        <p14:creationId xmlns:p14="http://schemas.microsoft.com/office/powerpoint/2010/main" val="21911395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>
            <a:extLst>
              <a:ext uri="{FF2B5EF4-FFF2-40B4-BE49-F238E27FC236}">
                <a16:creationId xmlns:a16="http://schemas.microsoft.com/office/drawing/2014/main" id="{1389817F-4621-E715-4506-7E74796BC946}"/>
              </a:ext>
            </a:extLst>
          </p:cNvPr>
          <p:cNvSpPr txBox="1"/>
          <p:nvPr/>
        </p:nvSpPr>
        <p:spPr>
          <a:xfrm>
            <a:off x="466683" y="3016487"/>
            <a:ext cx="4829907" cy="1516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999">
              <a:spcBef>
                <a:spcPts val="110"/>
              </a:spcBef>
            </a:pPr>
            <a:r>
              <a:rPr lang="ru-RU" sz="3086" b="1" dirty="0">
                <a:solidFill>
                  <a:srgbClr val="123457"/>
                </a:solidFill>
                <a:latin typeface="Century Gothic" panose="020B0502020202020204" pitchFamily="34" charset="0"/>
              </a:rPr>
              <a:t>СНИЖАЕМ РАСХОДЫ И, КАК СЛЕДСТВИЕ, СЕБЕСТОИМОСТЬ: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13D9A2-5B1F-F723-7055-FE494ABD1B4F}"/>
              </a:ext>
            </a:extLst>
          </p:cNvPr>
          <p:cNvSpPr txBox="1"/>
          <p:nvPr/>
        </p:nvSpPr>
        <p:spPr>
          <a:xfrm>
            <a:off x="5067449" y="1477029"/>
            <a:ext cx="7694533" cy="5626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Избавление от расходов «Маячков»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Оптимизация постоянных расходов и арендных платежей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Оптимизация ФОТ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Оптимизация маркетинга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Сворачивание перспективных проектов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Работа с задолженностью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Оптимизация инфраструктуры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Оптимизация закупок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Оптимизация неэффективных процессов</a:t>
            </a:r>
          </a:p>
          <a:p>
            <a:pPr marL="314982" indent="-314982">
              <a:lnSpc>
                <a:spcPct val="150000"/>
              </a:lnSpc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ru-RU" sz="2205" dirty="0">
                <a:latin typeface="Century Gothic" panose="020B0502020202020204" pitchFamily="34" charset="0"/>
              </a:rPr>
              <a:t>Оптимизация налогообложения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53D2A1-6D62-E356-90EA-A85E9A2777EA}"/>
              </a:ext>
            </a:extLst>
          </p:cNvPr>
          <p:cNvSpPr txBox="1"/>
          <p:nvPr/>
        </p:nvSpPr>
        <p:spPr>
          <a:xfrm>
            <a:off x="1376569" y="158267"/>
            <a:ext cx="9952158" cy="63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999">
              <a:spcBef>
                <a:spcPts val="110"/>
              </a:spcBef>
            </a:pPr>
            <a:r>
              <a:rPr lang="ru-RU" sz="3527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ПОВЫШЕНИЕ ЭФФЕКТИВНОСТИ </a:t>
            </a:r>
          </a:p>
        </p:txBody>
      </p:sp>
    </p:spTree>
    <p:extLst>
      <p:ext uri="{BB962C8B-B14F-4D97-AF65-F5344CB8AC3E}">
        <p14:creationId xmlns:p14="http://schemas.microsoft.com/office/powerpoint/2010/main" val="18391756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>
            <a:extLst>
              <a:ext uri="{FF2B5EF4-FFF2-40B4-BE49-F238E27FC236}">
                <a16:creationId xmlns:a16="http://schemas.microsoft.com/office/drawing/2014/main" id="{1389817F-4621-E715-4506-7E74796BC946}"/>
              </a:ext>
            </a:extLst>
          </p:cNvPr>
          <p:cNvSpPr txBox="1"/>
          <p:nvPr/>
        </p:nvSpPr>
        <p:spPr>
          <a:xfrm>
            <a:off x="1376569" y="158267"/>
            <a:ext cx="9952158" cy="63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999">
              <a:spcBef>
                <a:spcPts val="110"/>
              </a:spcBef>
            </a:pPr>
            <a:r>
              <a:rPr lang="ru-RU" sz="3527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ПОВЫШЕНИЕ ЭФФЕКТИВНОСТИ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4D9CF9-EAD7-C589-70AE-8160EE31741C}"/>
              </a:ext>
            </a:extLst>
          </p:cNvPr>
          <p:cNvSpPr txBox="1"/>
          <p:nvPr/>
        </p:nvSpPr>
        <p:spPr>
          <a:xfrm>
            <a:off x="1376568" y="2341906"/>
            <a:ext cx="11264377" cy="906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46" b="1" dirty="0">
                <a:solidFill>
                  <a:srgbClr val="E6794B"/>
                </a:solidFill>
                <a:latin typeface="Century Gothic" panose="020B0502020202020204" pitchFamily="34" charset="0"/>
              </a:rPr>
              <a:t>НА СТАРТЕ БИЗНЕСА ИЛИ В КРИЗИС СТАРАЙТЕСЬ ПЕРЕВЕСТИ ПОСТОЯННЫЕ РАСХОДЫ В ПЕРЕМЕННЫЕ.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34D0F1B-0A4F-2B22-4208-E0C0D5388B6B}"/>
              </a:ext>
            </a:extLst>
          </p:cNvPr>
          <p:cNvSpPr txBox="1"/>
          <p:nvPr/>
        </p:nvSpPr>
        <p:spPr>
          <a:xfrm>
            <a:off x="1340302" y="3792178"/>
            <a:ext cx="10260540" cy="77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5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ПРИ ЭТОМ КОМПАНИЯ СТАНОВИТСЯ ГИБКОЙ, РАСХОДЫ ЗАВИСЯТ ОТ РЕАЛЬНЫХ ОБЪЕМОВ РАБОТЫ. 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3667FA-88FF-B65E-8B37-2A5CDE6D87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 l="19773" t="11515" r="26500" b="8849"/>
          <a:stretch/>
        </p:blipFill>
        <p:spPr>
          <a:xfrm>
            <a:off x="4261084" y="4697868"/>
            <a:ext cx="3427052" cy="285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6929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84D9CF9-EAD7-C589-70AE-8160EE31741C}"/>
              </a:ext>
            </a:extLst>
          </p:cNvPr>
          <p:cNvSpPr txBox="1"/>
          <p:nvPr/>
        </p:nvSpPr>
        <p:spPr>
          <a:xfrm>
            <a:off x="1475458" y="2703192"/>
            <a:ext cx="10724763" cy="49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07943">
              <a:defRPr/>
            </a:pPr>
            <a:r>
              <a:rPr lang="ru-RU" sz="2646" b="1" dirty="0">
                <a:solidFill>
                  <a:srgbClr val="E6794B"/>
                </a:solidFill>
                <a:latin typeface="Century Gothic" panose="020B0502020202020204" pitchFamily="34" charset="0"/>
              </a:rPr>
              <a:t>ЗАДАЙТЕ СЕБЕ ВОПРОС: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C0FE46-A14C-AC88-E7DE-8AF6826E87F5}"/>
              </a:ext>
            </a:extLst>
          </p:cNvPr>
          <p:cNvSpPr txBox="1"/>
          <p:nvPr/>
        </p:nvSpPr>
        <p:spPr>
          <a:xfrm>
            <a:off x="1475458" y="3792179"/>
            <a:ext cx="5028083" cy="144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07943">
              <a:defRPr/>
            </a:pPr>
            <a:r>
              <a:rPr lang="ru-RU" sz="2205" b="1" dirty="0">
                <a:solidFill>
                  <a:prstClr val="black"/>
                </a:solidFill>
                <a:latin typeface="Century Gothic" panose="020B0502020202020204" pitchFamily="34" charset="0"/>
              </a:rPr>
              <a:t>«КАК ИЗ ТЕКУЩИХ РЕСУРСОВ СДЕЛАТЬ ТАКОЙ ПРОДУКТ, КОТОРЫЙ ВОСТРЕБОВАН В НАСТОЯЩИЙ МОМЕНТ?»</a:t>
            </a:r>
            <a:endParaRPr lang="ru-RU" sz="2205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64F217-2651-681D-38E2-9050CC689AF4}"/>
              </a:ext>
            </a:extLst>
          </p:cNvPr>
          <p:cNvSpPr txBox="1"/>
          <p:nvPr/>
        </p:nvSpPr>
        <p:spPr>
          <a:xfrm>
            <a:off x="1376569" y="158267"/>
            <a:ext cx="9952158" cy="63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999" defTabSz="1007943">
              <a:spcBef>
                <a:spcPts val="110"/>
              </a:spcBef>
              <a:defRPr/>
            </a:pPr>
            <a:r>
              <a:rPr lang="ru-RU" sz="3527" b="1" dirty="0">
                <a:solidFill>
                  <a:srgbClr val="4472C4">
                    <a:lumMod val="50000"/>
                  </a:srgbClr>
                </a:solidFill>
                <a:latin typeface="Century Gothic" panose="020B0502020202020204" pitchFamily="34" charset="0"/>
              </a:rPr>
              <a:t>АДАПТАЦИЯ ПРОДУКТОВ И УТП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F802EFA-40ED-47D0-DAB2-AF3C0F9D61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9972" t="10621" r="35660" b="7777"/>
          <a:stretch/>
        </p:blipFill>
        <p:spPr>
          <a:xfrm>
            <a:off x="6503542" y="1845217"/>
            <a:ext cx="5534082" cy="467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838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>
            <a:extLst>
              <a:ext uri="{FF2B5EF4-FFF2-40B4-BE49-F238E27FC236}">
                <a16:creationId xmlns:a16="http://schemas.microsoft.com/office/drawing/2014/main" id="{1389817F-4621-E715-4506-7E74796BC946}"/>
              </a:ext>
            </a:extLst>
          </p:cNvPr>
          <p:cNvSpPr txBox="1"/>
          <p:nvPr/>
        </p:nvSpPr>
        <p:spPr>
          <a:xfrm>
            <a:off x="1376569" y="158267"/>
            <a:ext cx="9952158" cy="63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999">
              <a:spcBef>
                <a:spcPts val="110"/>
              </a:spcBef>
            </a:pPr>
            <a:r>
              <a:rPr lang="ru-RU" sz="3527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ПОВЫШЕНИЕ ЭФФЕКТИВНОСТИ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4D9CF9-EAD7-C589-70AE-8160EE31741C}"/>
              </a:ext>
            </a:extLst>
          </p:cNvPr>
          <p:cNvSpPr txBox="1"/>
          <p:nvPr/>
        </p:nvSpPr>
        <p:spPr>
          <a:xfrm>
            <a:off x="619569" y="2822402"/>
            <a:ext cx="11930543" cy="1313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46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</a:rPr>
              <a:t>ПОПРОБУЙТЕ УВЕЛИЧИТЬ ЦЕНУ НА ТОВАРЫ, ОПТИМИЗИРОВАТЬ ЗАТРАТЫ, ИЗМЕНИТЬ ПРОДУКТОВУЮ МАТРИЦУ И ПОСМОТРИТЕ, КАК ИЗМЕНИТСЯ ФИНАНСОВЫЙ РЕЗУЛЬТАТ 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68271C-DD1E-FC76-CBFA-E6333824F87B}"/>
              </a:ext>
            </a:extLst>
          </p:cNvPr>
          <p:cNvSpPr txBox="1"/>
          <p:nvPr/>
        </p:nvSpPr>
        <p:spPr>
          <a:xfrm>
            <a:off x="669091" y="5010537"/>
            <a:ext cx="11930543" cy="63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527" b="1" dirty="0">
                <a:solidFill>
                  <a:srgbClr val="E6794B"/>
                </a:solidFill>
                <a:latin typeface="Century Gothic" panose="020B0502020202020204" pitchFamily="34" charset="0"/>
              </a:rPr>
              <a:t>ИСПОЛЬЗУЙТЕ</a:t>
            </a:r>
            <a:r>
              <a:rPr lang="en-US" sz="3527" b="1" dirty="0">
                <a:solidFill>
                  <a:srgbClr val="E6794B"/>
                </a:solidFill>
                <a:latin typeface="Century Gothic" panose="020B0502020202020204" pitchFamily="34" charset="0"/>
              </a:rPr>
              <a:t> </a:t>
            </a:r>
            <a:r>
              <a:rPr lang="ru-RU" sz="3527" b="1" dirty="0">
                <a:solidFill>
                  <a:srgbClr val="E6794B"/>
                </a:solidFill>
                <a:latin typeface="Century Gothic" panose="020B0502020202020204" pitchFamily="34" charset="0"/>
              </a:rPr>
              <a:t>ФИНАНСОВУЮ МОДЕЛЬ </a:t>
            </a:r>
            <a:r>
              <a:rPr lang="en-US" sz="3527" b="1" dirty="0">
                <a:solidFill>
                  <a:srgbClr val="E6794B"/>
                </a:solidFill>
                <a:latin typeface="Century Gothic" panose="020B0502020202020204" pitchFamily="34" charset="0"/>
              </a:rPr>
              <a:t>EXEL</a:t>
            </a:r>
            <a:endParaRPr lang="ru-RU" sz="3527" b="1" dirty="0">
              <a:solidFill>
                <a:srgbClr val="E6794B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4056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369887" y="1220269"/>
            <a:ext cx="12061371" cy="489364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Система «Повезло»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П – потенциал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П – потребитель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П – продукт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П – планирование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 – продажи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781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435429" y="308972"/>
            <a:ext cx="12714514" cy="674030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БДР, ДДС и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ОПиУ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Три главных финансовых отчета, которые должны быть в каждой компании.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1. Бюджет доходов и расходов</a:t>
            </a: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Бюджет доходов и расходов отражает ежемесячные продажи, затраты и прибыль предприятия в течение следующего года. План доходов и расходов покажет, какую прибыль Вы сможете получить в следующем году;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Движение денежных средств - 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это про деньги. </a:t>
            </a: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Табличка показывает, откуда приходят деньги, куда уходят и сколько их у вас прямо сейчас. Нужны деньги — на покупку оборудования, выплату зарплат или дивидендов, да на что угодно — загляните в ДДС, чтобы узнать, хватит ли их;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ru-RU" sz="2400" b="1" dirty="0" err="1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ОПиУ</a:t>
            </a:r>
            <a:r>
              <a:rPr lang="ru-RU" sz="2400" b="1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(Отчет о прибылях и убытках) — 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показывает чистую прибыль компании. </a:t>
            </a: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 этом отчете учитываются уже не деньги, а обязательства, поэтому он точно показывает, сколько вашей компании получилось заработать за месяц или год. О разнице между деньгами и обязательствами поговорим позже.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6370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689201" y="2570097"/>
            <a:ext cx="12061371" cy="193899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Дело в том, что и БДР и </a:t>
            </a:r>
            <a:r>
              <a:rPr lang="ru-RU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ОПиУ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– это формы управленческого бюджетирования и отчетности, которые могут детально рассказать о вашем бизнесе в стоимостном выражении – сколько бизнес зарабатывает, сколько тратит, на какие нужды тратятся деньги и даже, сколько стоит бизнес.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4826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580572" y="1031582"/>
            <a:ext cx="12061371" cy="378565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ДДС — всё про деньги вашей компании.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ДДС нужен, чтобы знать сколько и когда пришло или убыло денег у компании. </a:t>
            </a: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В нем фиксируем каждую операцию, когда денег в компании стало больше или меньше.</a:t>
            </a: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Отчет показывает, на что вы тратите и сколько у вас денег в начале каждого месяца. 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Вы увидите, хватит ли денег на оплату аренды, выплату зарплаты, расчеты с поставщиками. 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Когда перед вами все движения денег, вы сможете планировать будущие расходы.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9894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580572" y="1031582"/>
            <a:ext cx="12061371" cy="2308324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Как вести ДДС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Пришли деньги — внесли в отчет плюс. Ушли деньги — внесли в отчет минус. 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ДДС наименее заморочный отчет из всех. Достаточно просто вести его регулярно и не ошибаться — и будет всегда актуальная информация о деньгах в компании.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81951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580572" y="1031582"/>
            <a:ext cx="12061371" cy="3046988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Несмотря на то что БДР и БДДС очень похожи друг на друга, данные документы фиксируют разные хозяйственные операции, а принципиальная разница БДР и БДДС заключается в целях отчётов.</a:t>
            </a:r>
          </a:p>
          <a:p>
            <a:pPr algn="just" defTabSz="914400">
              <a:spcBef>
                <a:spcPts val="0"/>
              </a:spcBef>
            </a:pP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Так, БДР отвечает 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за планирование прибыли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, а БДДС — 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за её распределение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, однако отметим, что по обоим отчётам составляется два вида документов: плановый и фактический. В первом указываются запланированные показатели, а во втором — то, что вышло по факту.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4226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">
            <a:extLst>
              <a:ext uri="{FF2B5EF4-FFF2-40B4-BE49-F238E27FC236}">
                <a16:creationId xmlns:a16="http://schemas.microsoft.com/office/drawing/2014/main" id="{980F8DDD-B638-4E8B-8B09-32E9ABEFAAE4}"/>
              </a:ext>
            </a:extLst>
          </p:cNvPr>
          <p:cNvSpPr txBox="1">
            <a:spLocks/>
          </p:cNvSpPr>
          <p:nvPr/>
        </p:nvSpPr>
        <p:spPr>
          <a:xfrm>
            <a:off x="471487" y="2207239"/>
            <a:ext cx="12061371" cy="156966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1007943" rtl="0" eaLnBrk="1" latinLnBrk="0" hangingPunct="1">
              <a:lnSpc>
                <a:spcPct val="100000"/>
              </a:lnSpc>
              <a:spcBef>
                <a:spcPts val="1102"/>
              </a:spcBef>
              <a:buFont typeface="Arial" panose="020B0604020202020204" pitchFamily="34" charset="0"/>
              <a:buNone/>
              <a:defRPr sz="2646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39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43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15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86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58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29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801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72" indent="0" algn="ctr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Планирование денежных потоков в разбивке по дням – задача платежного календаря.</a:t>
            </a:r>
          </a:p>
          <a:p>
            <a:pPr algn="just" defTabSz="914400">
              <a:spcBef>
                <a:spcPts val="0"/>
              </a:spcBef>
            </a:pP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defTabSz="914400">
              <a:spcBef>
                <a:spcPts val="0"/>
              </a:spcBef>
            </a:pP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Этот «младший брат» бюджета движения денежных средств поможет заранее увидеть кассовый разрыв. Значит, предпринять меры к его устранению. </a:t>
            </a:r>
          </a:p>
        </p:txBody>
      </p:sp>
    </p:spTree>
    <p:extLst>
      <p:ext uri="{BB962C8B-B14F-4D97-AF65-F5344CB8AC3E}">
        <p14:creationId xmlns:p14="http://schemas.microsoft.com/office/powerpoint/2010/main" val="80385264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70A736-2E40-468F-9EB5-7DE035403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814031" cy="34274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DA3A71-3FDB-404E-9376-E01F05E49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2241" y="3162865"/>
            <a:ext cx="7255425" cy="329293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F24CD37-66EF-42EC-B3AA-3EB56C74E0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109" y="6191248"/>
            <a:ext cx="6305550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237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4">
            <a:extLst>
              <a:ext uri="{FF2B5EF4-FFF2-40B4-BE49-F238E27FC236}">
                <a16:creationId xmlns:a16="http://schemas.microsoft.com/office/drawing/2014/main" id="{3C375DCE-1C02-457D-8550-D546AE9111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235" y="516058"/>
            <a:ext cx="6237017" cy="393337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Агентство Бизнес Решений</a:t>
            </a:r>
            <a:br>
              <a:rPr lang="ru-RU" dirty="0"/>
            </a:br>
            <a:br>
              <a:rPr lang="ru-RU" dirty="0"/>
            </a:br>
            <a:r>
              <a:rPr lang="ru-RU" dirty="0"/>
              <a:t>Турова Ирина</a:t>
            </a:r>
          </a:p>
        </p:txBody>
      </p:sp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69117E74-7E92-40EE-9396-FD55C13DCD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3691" y="5887943"/>
            <a:ext cx="7839165" cy="1417930"/>
          </a:xfrm>
        </p:spPr>
        <p:txBody>
          <a:bodyPr>
            <a:normAutofit/>
          </a:bodyPr>
          <a:lstStyle/>
          <a:p>
            <a:r>
              <a:rPr lang="en-US" sz="3300" dirty="0"/>
              <a:t>8-962-811-2607     ivturova@mail.ru</a:t>
            </a:r>
            <a:endParaRPr lang="ru-RU" sz="3300" dirty="0"/>
          </a:p>
          <a:p>
            <a:r>
              <a:rPr lang="en-US" sz="3300" dirty="0"/>
              <a:t>@ivturova    @turova_life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B929B4-63E8-44E6-9C1A-D581F374C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7581" y="516058"/>
            <a:ext cx="5375348" cy="522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61390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18998</TotalTime>
  <Words>2939</Words>
  <Application>Microsoft Macintosh PowerPoint</Application>
  <PresentationFormat>Произвольный</PresentationFormat>
  <Paragraphs>555</Paragraphs>
  <Slides>57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65" baseType="lpstr">
      <vt:lpstr>Arial</vt:lpstr>
      <vt:lpstr>Calibri</vt:lpstr>
      <vt:lpstr>Calibri Light</vt:lpstr>
      <vt:lpstr>Century Gothic</vt:lpstr>
      <vt:lpstr>Segoe UI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Структура бизнес план</vt:lpstr>
      <vt:lpstr>Резюме</vt:lpstr>
      <vt:lpstr>Презентация PowerPoint</vt:lpstr>
      <vt:lpstr>Общие сведения о предприятии</vt:lpstr>
      <vt:lpstr>Презентация PowerPoint</vt:lpstr>
      <vt:lpstr>Описание продукции (товара, услуги)</vt:lpstr>
      <vt:lpstr>Презентация PowerPoint</vt:lpstr>
      <vt:lpstr>Маркетинговый план</vt:lpstr>
      <vt:lpstr>Производственный план</vt:lpstr>
      <vt:lpstr>Презентация PowerPoint</vt:lpstr>
      <vt:lpstr>Организационный план</vt:lpstr>
      <vt:lpstr>Презентация PowerPoint</vt:lpstr>
      <vt:lpstr>Календарный план реализации проекта</vt:lpstr>
      <vt:lpstr>Презентация PowerPoint</vt:lpstr>
      <vt:lpstr>Оценка рисков</vt:lpstr>
      <vt:lpstr>Презентация PowerPoint</vt:lpstr>
      <vt:lpstr>Презентация PowerPoint</vt:lpstr>
      <vt:lpstr>Финансовый план</vt:lpstr>
      <vt:lpstr>Инвестиции</vt:lpstr>
      <vt:lpstr>Презентация PowerPoint</vt:lpstr>
      <vt:lpstr>Основные этапы составления  Плана доходов и расходов.</vt:lpstr>
      <vt:lpstr>Прогноз доходов</vt:lpstr>
      <vt:lpstr>Формирование цены</vt:lpstr>
      <vt:lpstr>Этапы ценообразования</vt:lpstr>
      <vt:lpstr>Основные понятия</vt:lpstr>
      <vt:lpstr>Как рассчитать цены</vt:lpstr>
      <vt:lpstr>Себестоимость услуг </vt:lpstr>
      <vt:lpstr>Что вам даст анализ себестоимости: </vt:lpstr>
      <vt:lpstr>Постоянные и переменные расходы</vt:lpstr>
      <vt:lpstr>Планируемые расходы</vt:lpstr>
      <vt:lpstr>Планируемый объем продаж</vt:lpstr>
      <vt:lpstr>Расходы на персонал</vt:lpstr>
      <vt:lpstr>Презентация PowerPoint</vt:lpstr>
      <vt:lpstr>Патент</vt:lpstr>
      <vt:lpstr>Финансовый результат деятельности предприятия </vt:lpstr>
      <vt:lpstr>Презентация PowerPoint</vt:lpstr>
      <vt:lpstr>Рентабельность продаж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Агентство Бизнес Решений  Турова Ирина</vt:lpstr>
    </vt:vector>
  </TitlesOfParts>
  <Company>Synergy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Beljaev | Беляев Александр Геннадьевич, директор консалтинговой компании "Эль - Консул"</dc:creator>
  <cp:lastModifiedBy>Microsoft Office User</cp:lastModifiedBy>
  <cp:revision>855</cp:revision>
  <cp:lastPrinted>2020-03-02T10:42:33Z</cp:lastPrinted>
  <dcterms:created xsi:type="dcterms:W3CDTF">2019-04-26T08:56:54Z</dcterms:created>
  <dcterms:modified xsi:type="dcterms:W3CDTF">2023-05-12T02:50:45Z</dcterms:modified>
</cp:coreProperties>
</file>