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00" autoAdjust="0"/>
    <p:restoredTop sz="94660"/>
  </p:normalViewPr>
  <p:slideViewPr>
    <p:cSldViewPr>
      <p:cViewPr>
        <p:scale>
          <a:sx n="150" d="100"/>
          <a:sy n="150" d="100"/>
        </p:scale>
        <p:origin x="-552" y="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5c1b855e410ec167cb80f83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Рисунок 8" descr="237186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situacii_terr_opas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6620" y="404664"/>
            <a:ext cx="8352928" cy="604867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0</Words>
  <Application>Microsoft Office PowerPoint</Application>
  <PresentationFormat>Экран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Пользователь Windows</cp:lastModifiedBy>
  <cp:revision>5</cp:revision>
  <dcterms:created xsi:type="dcterms:W3CDTF">2019-10-29T23:37:41Z</dcterms:created>
  <dcterms:modified xsi:type="dcterms:W3CDTF">2020-07-15T03:58:35Z</dcterms:modified>
</cp:coreProperties>
</file>