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3162" y="26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113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74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346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321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676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28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35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763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63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001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147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4657F-E93D-4D30-9156-F00D6514CAC6}" type="datetimeFigureOut">
              <a:rPr lang="ru-RU" smtClean="0"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07002-F995-47E0-AD8A-10E4A7ADA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342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7740352"/>
            <a:ext cx="3789040" cy="147732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ru-RU" sz="1500" b="1" dirty="0" smtClean="0"/>
              <a:t>        ФСБ</a:t>
            </a:r>
            <a:r>
              <a:rPr lang="ru-RU" sz="1500" b="1" dirty="0"/>
              <a:t>: </a:t>
            </a:r>
            <a:r>
              <a:rPr lang="ru-RU" sz="1500" b="1" dirty="0" smtClean="0"/>
              <a:t>тел.8-385-2-66-74-01</a:t>
            </a:r>
            <a:endParaRPr lang="ru-RU" sz="1500" dirty="0"/>
          </a:p>
          <a:p>
            <a:r>
              <a:rPr lang="ru-RU" sz="1500" b="1" dirty="0" smtClean="0"/>
              <a:t>        </a:t>
            </a:r>
            <a:r>
              <a:rPr lang="ru-RU" sz="1500" b="1" dirty="0" err="1" smtClean="0"/>
              <a:t>Росгвардия</a:t>
            </a:r>
            <a:r>
              <a:rPr lang="ru-RU" sz="1500" b="1" dirty="0" smtClean="0"/>
              <a:t>: </a:t>
            </a:r>
            <a:r>
              <a:rPr lang="ru-RU" sz="1500" b="1" dirty="0"/>
              <a:t>тел. </a:t>
            </a:r>
            <a:r>
              <a:rPr lang="ru-RU" sz="1500" b="1" smtClean="0"/>
              <a:t>8-3852-44-79-65</a:t>
            </a:r>
            <a:endParaRPr lang="ru-RU" sz="1500" dirty="0"/>
          </a:p>
          <a:p>
            <a:r>
              <a:rPr lang="ru-RU" sz="1500" b="1" dirty="0" smtClean="0"/>
              <a:t>        ЕДДС</a:t>
            </a:r>
            <a:r>
              <a:rPr lang="ru-RU" sz="1500" b="1" dirty="0"/>
              <a:t>: </a:t>
            </a:r>
            <a:r>
              <a:rPr lang="ru-RU" sz="1500" b="1" dirty="0" smtClean="0"/>
              <a:t>тел.21-8-59, </a:t>
            </a:r>
            <a:r>
              <a:rPr lang="ru-RU" sz="1500" b="1" dirty="0"/>
              <a:t>сот. 112</a:t>
            </a:r>
            <a:endParaRPr lang="ru-RU" sz="1500" dirty="0"/>
          </a:p>
          <a:p>
            <a:r>
              <a:rPr lang="ru-RU" sz="1500" b="1" dirty="0" smtClean="0"/>
              <a:t>        МЧС</a:t>
            </a:r>
            <a:r>
              <a:rPr lang="ru-RU" sz="1500" b="1" dirty="0"/>
              <a:t>: </a:t>
            </a:r>
            <a:r>
              <a:rPr lang="ru-RU" sz="1500" b="1" dirty="0" smtClean="0"/>
              <a:t>тел.21-5-12, </a:t>
            </a:r>
            <a:r>
              <a:rPr lang="ru-RU" sz="1500" b="1" dirty="0"/>
              <a:t>01, сот.101</a:t>
            </a:r>
            <a:endParaRPr lang="ru-RU" sz="1500" dirty="0"/>
          </a:p>
          <a:p>
            <a:r>
              <a:rPr lang="ru-RU" sz="1500" b="1" dirty="0" smtClean="0"/>
              <a:t>        </a:t>
            </a:r>
            <a:r>
              <a:rPr lang="ru-RU" sz="1500" b="1" dirty="0" smtClean="0"/>
              <a:t>Отд. МВД</a:t>
            </a:r>
            <a:r>
              <a:rPr lang="ru-RU" sz="1500" b="1" dirty="0"/>
              <a:t>: тел.22-5-33, 02, сот.102</a:t>
            </a:r>
            <a:endParaRPr lang="ru-RU" sz="1500" dirty="0"/>
          </a:p>
          <a:p>
            <a:r>
              <a:rPr lang="ru-RU" sz="1500" b="1" dirty="0" smtClean="0"/>
              <a:t>        ЦРБ</a:t>
            </a:r>
            <a:r>
              <a:rPr lang="ru-RU" sz="1500" b="1" dirty="0"/>
              <a:t>: </a:t>
            </a:r>
            <a:r>
              <a:rPr lang="ru-RU" sz="1500" b="1" dirty="0" smtClean="0"/>
              <a:t>сот.103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120666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40</Words>
  <Application>Microsoft Office PowerPoint</Application>
  <PresentationFormat>Экран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Почтовый</dc:creator>
  <cp:lastModifiedBy>Пользователь Windows</cp:lastModifiedBy>
  <cp:revision>3</cp:revision>
  <dcterms:created xsi:type="dcterms:W3CDTF">2019-04-23T01:51:57Z</dcterms:created>
  <dcterms:modified xsi:type="dcterms:W3CDTF">2020-07-15T03:19:52Z</dcterms:modified>
</cp:coreProperties>
</file>