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6858000" cy="9144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-1560" y="-102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1F505-9E54-4918-B2BB-CDCACDFBD8CF}" type="datetimeFigureOut">
              <a:rPr lang="ru-RU" smtClean="0"/>
              <a:t>23.04.2019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D74E0-E2CF-456D-8D9F-FF8F51FC3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48577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1F505-9E54-4918-B2BB-CDCACDFBD8CF}" type="datetimeFigureOut">
              <a:rPr lang="ru-RU" smtClean="0"/>
              <a:t>23.04.2019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D74E0-E2CF-456D-8D9F-FF8F51FC3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0416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1F505-9E54-4918-B2BB-CDCACDFBD8CF}" type="datetimeFigureOut">
              <a:rPr lang="ru-RU" smtClean="0"/>
              <a:t>23.04.2019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D74E0-E2CF-456D-8D9F-FF8F51FC3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37159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1F505-9E54-4918-B2BB-CDCACDFBD8CF}" type="datetimeFigureOut">
              <a:rPr lang="ru-RU" smtClean="0"/>
              <a:t>23.04.2019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D74E0-E2CF-456D-8D9F-FF8F51FC3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22750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1F505-9E54-4918-B2BB-CDCACDFBD8CF}" type="datetimeFigureOut">
              <a:rPr lang="ru-RU" smtClean="0"/>
              <a:t>23.04.2019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D74E0-E2CF-456D-8D9F-FF8F51FC3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18612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1F505-9E54-4918-B2BB-CDCACDFBD8CF}" type="datetimeFigureOut">
              <a:rPr lang="ru-RU" smtClean="0"/>
              <a:t>23.04.2019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D74E0-E2CF-456D-8D9F-FF8F51FC3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73750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1F505-9E54-4918-B2BB-CDCACDFBD8CF}" type="datetimeFigureOut">
              <a:rPr lang="ru-RU" smtClean="0"/>
              <a:t>23.04.2019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D74E0-E2CF-456D-8D9F-FF8F51FC3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07739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1F505-9E54-4918-B2BB-CDCACDFBD8CF}" type="datetimeFigureOut">
              <a:rPr lang="ru-RU" smtClean="0"/>
              <a:t>23.04.2019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D74E0-E2CF-456D-8D9F-FF8F51FC3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5714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1F505-9E54-4918-B2BB-CDCACDFBD8CF}" type="datetimeFigureOut">
              <a:rPr lang="ru-RU" smtClean="0"/>
              <a:t>23.04.2019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D74E0-E2CF-456D-8D9F-FF8F51FC3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19735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1F505-9E54-4918-B2BB-CDCACDFBD8CF}" type="datetimeFigureOut">
              <a:rPr lang="ru-RU" smtClean="0"/>
              <a:t>23.04.2019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D74E0-E2CF-456D-8D9F-FF8F51FC3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92992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1F505-9E54-4918-B2BB-CDCACDFBD8CF}" type="datetimeFigureOut">
              <a:rPr lang="ru-RU" smtClean="0"/>
              <a:t>23.04.2019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D74E0-E2CF-456D-8D9F-FF8F51FC3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78357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F1F505-9E54-4918-B2BB-CDCACDFBD8CF}" type="datetimeFigureOut">
              <a:rPr lang="ru-RU" smtClean="0"/>
              <a:t>23.04.2019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0D74E0-E2CF-456D-8D9F-FF8F51FC3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12241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934" y="8091"/>
            <a:ext cx="6882934" cy="916263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8754704"/>
            <a:ext cx="6858000" cy="369332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Антитеррористическая комиссия Красногорского района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71445863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4</Words>
  <Application>Microsoft Office PowerPoint</Application>
  <PresentationFormat>Экран (4:3)</PresentationFormat>
  <Paragraphs>1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Тема Office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Почтовый</dc:creator>
  <cp:lastModifiedBy>Почтовый</cp:lastModifiedBy>
  <cp:revision>2</cp:revision>
  <dcterms:created xsi:type="dcterms:W3CDTF">2019-04-23T02:52:29Z</dcterms:created>
  <dcterms:modified xsi:type="dcterms:W3CDTF">2019-04-23T02:56:47Z</dcterms:modified>
</cp:coreProperties>
</file>