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81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70" r:id="rId18"/>
    <p:sldId id="269" r:id="rId19"/>
    <p:sldId id="271" r:id="rId20"/>
    <p:sldId id="272" r:id="rId21"/>
    <p:sldId id="274" r:id="rId22"/>
    <p:sldId id="275" r:id="rId23"/>
    <p:sldId id="273" r:id="rId24"/>
    <p:sldId id="277" r:id="rId25"/>
    <p:sldId id="278" r:id="rId26"/>
    <p:sldId id="276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QTU1AVplPHnZVjrPnI5ig==" hashData="/eybng4f0j/s56Lqwe1geNAczI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0BA38-B26F-4FEB-8EB1-18E730605347}" type="datetimeFigureOut">
              <a:rPr lang="ru-RU" smtClean="0"/>
              <a:pPr/>
              <a:t>01.06.2018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5B68-C675-45A4-A3B1-3A5367E33E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006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0BA38-B26F-4FEB-8EB1-18E730605347}" type="datetimeFigureOut">
              <a:rPr lang="ru-RU" smtClean="0"/>
              <a:pPr/>
              <a:t>01.06.2018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5B68-C675-45A4-A3B1-3A5367E33E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3767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0BA38-B26F-4FEB-8EB1-18E730605347}" type="datetimeFigureOut">
              <a:rPr lang="ru-RU" smtClean="0"/>
              <a:pPr/>
              <a:t>01.06.2018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5B68-C675-45A4-A3B1-3A5367E33E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3375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0BA38-B26F-4FEB-8EB1-18E730605347}" type="datetimeFigureOut">
              <a:rPr lang="ru-RU" smtClean="0"/>
              <a:pPr/>
              <a:t>01.06.2018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5B68-C675-45A4-A3B1-3A5367E33E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7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0BA38-B26F-4FEB-8EB1-18E730605347}" type="datetimeFigureOut">
              <a:rPr lang="ru-RU" smtClean="0"/>
              <a:pPr/>
              <a:t>01.06.2018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5B68-C675-45A4-A3B1-3A5367E33E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5095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0BA38-B26F-4FEB-8EB1-18E730605347}" type="datetimeFigureOut">
              <a:rPr lang="ru-RU" smtClean="0"/>
              <a:pPr/>
              <a:t>01.06.2018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5B68-C675-45A4-A3B1-3A5367E33E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89203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0BA38-B26F-4FEB-8EB1-18E730605347}" type="datetimeFigureOut">
              <a:rPr lang="ru-RU" smtClean="0"/>
              <a:pPr/>
              <a:t>01.06.2018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5B68-C675-45A4-A3B1-3A5367E33E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39036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0BA38-B26F-4FEB-8EB1-18E730605347}" type="datetimeFigureOut">
              <a:rPr lang="ru-RU" smtClean="0"/>
              <a:pPr/>
              <a:t>01.06.2018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5B68-C675-45A4-A3B1-3A5367E33E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81006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0BA38-B26F-4FEB-8EB1-18E730605347}" type="datetimeFigureOut">
              <a:rPr lang="ru-RU" smtClean="0"/>
              <a:pPr/>
              <a:t>01.06.2018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5B68-C675-45A4-A3B1-3A5367E33E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73186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0BA38-B26F-4FEB-8EB1-18E730605347}" type="datetimeFigureOut">
              <a:rPr lang="ru-RU" smtClean="0"/>
              <a:pPr/>
              <a:t>01.06.2018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5B68-C675-45A4-A3B1-3A5367E33E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0293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0BA38-B26F-4FEB-8EB1-18E730605347}" type="datetimeFigureOut">
              <a:rPr lang="ru-RU" smtClean="0"/>
              <a:pPr/>
              <a:t>01.06.2018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5B68-C675-45A4-A3B1-3A5367E33E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05230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5000"/>
    </mc:Choice>
    <mc:Fallback>
      <p:transition spd="slow" advClick="0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0BA38-B26F-4FEB-8EB1-18E730605347}" type="datetimeFigureOut">
              <a:rPr lang="ru-RU" smtClean="0"/>
              <a:pPr/>
              <a:t>01.06.2018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FD5B68-C675-45A4-A3B1-3A5367E33E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44387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 advClick="0" advTm="5000"/>
    </mc:Choice>
    <mc:Fallback>
      <p:transition spd="slow" advClick="0" advTm="5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if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if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ru-RU" i="1" dirty="0" smtClean="0"/>
              <a:t>АРХИВНЫЙ ОТДЕЛ АДМИНИСТРАЦИИ КРАСНОЩЁКОВСКОГО РАЙОНА</a:t>
            </a: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>
            <a:normAutofit fontScale="92500"/>
          </a:bodyPr>
          <a:lstStyle/>
          <a:p>
            <a:r>
              <a:rPr lang="ru-RU" b="1" i="1" dirty="0"/>
              <a:t>Первое упоминание о </a:t>
            </a:r>
            <a:r>
              <a:rPr lang="ru-RU" b="1" i="1" dirty="0" err="1"/>
              <a:t>Краснощёковском</a:t>
            </a:r>
            <a:r>
              <a:rPr lang="ru-RU" b="1" i="1" dirty="0"/>
              <a:t> районном архиве сохранившееся в документах относится к 1936 году. Именно тогда впервые при райисполкоме было создано архивное бюро</a:t>
            </a:r>
            <a:r>
              <a:rPr lang="ru-RU" b="1" i="1" dirty="0" smtClean="0"/>
              <a:t>. </a:t>
            </a:r>
            <a:r>
              <a:rPr lang="ru-RU" b="1" i="1" dirty="0" err="1" smtClean="0"/>
              <a:t>Краснощёковский</a:t>
            </a:r>
            <a:r>
              <a:rPr lang="ru-RU" b="1" i="1" dirty="0" smtClean="0"/>
              <a:t> районный архив по историческим меркам сравнительно молод. Самые ранние документы  относятся к 1924 году.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46198817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92500" lnSpcReduction="10000"/>
          </a:bodyPr>
          <a:lstStyle/>
          <a:p>
            <a:r>
              <a:rPr lang="ru-RU" b="1" i="1" dirty="0"/>
              <a:t>В </a:t>
            </a:r>
            <a:r>
              <a:rPr lang="ru-RU" b="1" i="1" dirty="0" smtClean="0"/>
              <a:t>архивном отделе на учете стоит 106 </a:t>
            </a:r>
            <a:r>
              <a:rPr lang="ru-RU" b="1" i="1" dirty="0"/>
              <a:t>фондов, из них:</a:t>
            </a:r>
          </a:p>
          <a:p>
            <a:r>
              <a:rPr lang="ru-RU" b="1" i="1" dirty="0"/>
              <a:t>85 фондов – управленческой документации</a:t>
            </a:r>
          </a:p>
          <a:p>
            <a:r>
              <a:rPr lang="ru-RU" b="1" i="1" dirty="0"/>
              <a:t>13 фондов – по личному составу</a:t>
            </a:r>
          </a:p>
          <a:p>
            <a:r>
              <a:rPr lang="ru-RU" b="1" i="1" dirty="0"/>
              <a:t>7 фондов – личного происхождения</a:t>
            </a:r>
          </a:p>
          <a:p>
            <a:r>
              <a:rPr lang="ru-RU" b="1" i="1" dirty="0"/>
              <a:t>1 – фонд фотодокументы.</a:t>
            </a:r>
          </a:p>
          <a:p>
            <a:r>
              <a:rPr lang="ru-RU" b="1" i="1" dirty="0"/>
              <a:t>В них содержится 20762 единицы хранения. Из них 14439 управленческой документации, 5582 по личному составу, 93 личного происхождения, 648 фотодокументы.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60412270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>
            <a:noAutofit/>
          </a:bodyPr>
          <a:lstStyle/>
          <a:p>
            <a:r>
              <a:rPr lang="ru-RU" sz="6000" dirty="0" smtClean="0"/>
              <a:t>Вашему вниманию представлена выставка </a:t>
            </a:r>
            <a:r>
              <a:rPr lang="ru-RU" sz="6000" smtClean="0"/>
              <a:t>архивных документов </a:t>
            </a:r>
            <a:r>
              <a:rPr lang="ru-RU" sz="6000" dirty="0" smtClean="0"/>
              <a:t>посвященная 100-летию государственной архивной службе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xmlns="" val="3949221339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88641"/>
            <a:ext cx="7990656" cy="5760640"/>
          </a:xfrm>
        </p:spPr>
        <p:txBody>
          <a:bodyPr>
            <a:noAutofit/>
          </a:bodyPr>
          <a:lstStyle/>
          <a:p>
            <a:r>
              <a:rPr lang="ru-RU" sz="9600" u="sng" dirty="0" smtClean="0"/>
              <a:t>Архивные документы рассказывают</a:t>
            </a:r>
            <a:endParaRPr lang="ru-RU" sz="9600" u="sng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5589240"/>
            <a:ext cx="6472808" cy="126876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13738250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2771800" cy="6178698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Обложка дела о получении вида на жительство 1927 г.</a:t>
            </a:r>
            <a:endParaRPr lang="ru-RU" sz="4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43808" y="260648"/>
            <a:ext cx="6120680" cy="6192688"/>
          </a:xfrm>
        </p:spPr>
      </p:pic>
      <p:sp>
        <p:nvSpPr>
          <p:cNvPr id="3" name="TextBox 2"/>
          <p:cNvSpPr txBox="1"/>
          <p:nvPr/>
        </p:nvSpPr>
        <p:spPr>
          <a:xfrm>
            <a:off x="251520" y="5634826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Ф.Р-1.Оп.1 </a:t>
            </a:r>
            <a:r>
              <a:rPr lang="ru-RU" sz="1400" dirty="0" smtClean="0"/>
              <a:t>Д.6.Л.46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3275126276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8" y="332656"/>
            <a:ext cx="2952328" cy="5544616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Вид на жительство для иностранца 1927 г.</a:t>
            </a:r>
            <a:endParaRPr lang="ru-RU" sz="4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43808" y="260648"/>
            <a:ext cx="5976664" cy="6192687"/>
          </a:xfrm>
        </p:spPr>
      </p:pic>
      <p:sp>
        <p:nvSpPr>
          <p:cNvPr id="3" name="TextBox 2"/>
          <p:cNvSpPr txBox="1"/>
          <p:nvPr/>
        </p:nvSpPr>
        <p:spPr>
          <a:xfrm>
            <a:off x="539552" y="5445224"/>
            <a:ext cx="19442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Ф.Р-1.Оп.1. Д.6.Л.71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2234924944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Паспорт эстонского подданного Янсон Ю.К.</a:t>
            </a:r>
            <a:endParaRPr lang="ru-RU" sz="3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1196752"/>
            <a:ext cx="4298390" cy="537321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98391" y="1196752"/>
            <a:ext cx="4616636" cy="537321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99592" y="6669360"/>
            <a:ext cx="2808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Ф.Р-1.Оп.1. Д.6.Л. 72, 73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2234824805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Список номенклатурных работников Краснощековского района 1938-1939 гг.</a:t>
            </a:r>
            <a:endParaRPr lang="ru-RU" sz="3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340768"/>
            <a:ext cx="9144000" cy="5256584"/>
          </a:xfrm>
        </p:spPr>
      </p:pic>
      <p:sp>
        <p:nvSpPr>
          <p:cNvPr id="3" name="TextBox 2"/>
          <p:cNvSpPr txBox="1"/>
          <p:nvPr/>
        </p:nvSpPr>
        <p:spPr>
          <a:xfrm>
            <a:off x="251520" y="6237312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Ф.Р-1.Оп.1 Д.137. Л.53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99178934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Карта Краснощековского района 1940 г.</a:t>
            </a:r>
            <a:endParaRPr lang="ru-RU" sz="3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268760"/>
            <a:ext cx="8784975" cy="5400600"/>
          </a:xfrm>
        </p:spPr>
      </p:pic>
      <p:sp>
        <p:nvSpPr>
          <p:cNvPr id="3" name="TextBox 2"/>
          <p:cNvSpPr txBox="1"/>
          <p:nvPr/>
        </p:nvSpPr>
        <p:spPr>
          <a:xfrm>
            <a:off x="323528" y="6453336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Ф.Р-26.Оп.1 Д.6.Л</a:t>
            </a:r>
            <a:r>
              <a:rPr lang="ru-RU" sz="1400" dirty="0" smtClean="0"/>
              <a:t>. 7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776283370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Октябрята Куйбышевской начальной школы 1940 г.</a:t>
            </a:r>
            <a:endParaRPr lang="ru-RU" sz="3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1340768"/>
            <a:ext cx="8136904" cy="5328592"/>
          </a:xfrm>
        </p:spPr>
      </p:pic>
      <p:sp>
        <p:nvSpPr>
          <p:cNvPr id="3" name="TextBox 2"/>
          <p:cNvSpPr txBox="1"/>
          <p:nvPr/>
        </p:nvSpPr>
        <p:spPr>
          <a:xfrm>
            <a:off x="0" y="6381328"/>
            <a:ext cx="32758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Опись фотодокументов   № 368 </a:t>
            </a:r>
          </a:p>
        </p:txBody>
      </p:sp>
    </p:spTree>
    <p:extLst>
      <p:ext uri="{BB962C8B-B14F-4D97-AF65-F5344CB8AC3E}">
        <p14:creationId xmlns:p14="http://schemas.microsoft.com/office/powerpoint/2010/main" xmlns="" val="362679454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В родильном помещении фермы № 1 Покровского совхоза 1940 г.</a:t>
            </a:r>
            <a:endParaRPr lang="ru-RU" sz="2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1124744"/>
            <a:ext cx="8424935" cy="5400600"/>
          </a:xfrm>
        </p:spPr>
      </p:pic>
      <p:sp>
        <p:nvSpPr>
          <p:cNvPr id="3" name="TextBox 2"/>
          <p:cNvSpPr txBox="1"/>
          <p:nvPr/>
        </p:nvSpPr>
        <p:spPr>
          <a:xfrm>
            <a:off x="107504" y="6093296"/>
            <a:ext cx="3312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Опись фотодокументов  № 369</a:t>
            </a:r>
          </a:p>
        </p:txBody>
      </p:sp>
    </p:spTree>
    <p:extLst>
      <p:ext uri="{BB962C8B-B14F-4D97-AF65-F5344CB8AC3E}">
        <p14:creationId xmlns:p14="http://schemas.microsoft.com/office/powerpoint/2010/main" xmlns="" val="2424620862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Группа участников из с. Куйбышево на животноводческой конференции 1940 г.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196752"/>
            <a:ext cx="8712968" cy="5472608"/>
          </a:xfrm>
        </p:spPr>
      </p:pic>
      <p:sp>
        <p:nvSpPr>
          <p:cNvPr id="3" name="TextBox 2"/>
          <p:cNvSpPr txBox="1"/>
          <p:nvPr/>
        </p:nvSpPr>
        <p:spPr>
          <a:xfrm>
            <a:off x="179512" y="6237312"/>
            <a:ext cx="26642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Опись фотодокументов  № 371</a:t>
            </a:r>
          </a:p>
        </p:txBody>
      </p:sp>
    </p:spTree>
    <p:extLst>
      <p:ext uri="{BB962C8B-B14F-4D97-AF65-F5344CB8AC3E}">
        <p14:creationId xmlns:p14="http://schemas.microsoft.com/office/powerpoint/2010/main" xmlns="" val="2456597060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Общий вид магазина </a:t>
            </a:r>
            <a:r>
              <a:rPr lang="ru-RU" sz="2800" dirty="0" err="1" smtClean="0"/>
              <a:t>райкопа</a:t>
            </a:r>
            <a:r>
              <a:rPr lang="ru-RU" sz="2800" dirty="0" smtClean="0"/>
              <a:t> Куйбышевского сельсовета 1950 г.</a:t>
            </a:r>
            <a:endParaRPr lang="ru-RU" sz="28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268760"/>
            <a:ext cx="8856984" cy="5112568"/>
          </a:xfrm>
        </p:spPr>
      </p:pic>
      <p:sp>
        <p:nvSpPr>
          <p:cNvPr id="3" name="TextBox 2"/>
          <p:cNvSpPr txBox="1"/>
          <p:nvPr/>
        </p:nvSpPr>
        <p:spPr>
          <a:xfrm>
            <a:off x="179512" y="6453336"/>
            <a:ext cx="2808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Опись фотодокументов  № 372</a:t>
            </a:r>
          </a:p>
        </p:txBody>
      </p:sp>
    </p:spTree>
    <p:extLst>
      <p:ext uri="{BB962C8B-B14F-4D97-AF65-F5344CB8AC3E}">
        <p14:creationId xmlns:p14="http://schemas.microsoft.com/office/powerpoint/2010/main" xmlns="" val="2646888034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Комсомольская путевка первоцелинника </a:t>
            </a:r>
            <a:r>
              <a:rPr lang="ru-RU" sz="2800" dirty="0" err="1" smtClean="0"/>
              <a:t>Уромичева</a:t>
            </a:r>
            <a:r>
              <a:rPr lang="ru-RU" sz="2800" dirty="0" smtClean="0"/>
              <a:t> Павла Петровича 1954 г.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340768"/>
            <a:ext cx="8892479" cy="5256584"/>
          </a:xfrm>
        </p:spPr>
      </p:pic>
      <p:sp>
        <p:nvSpPr>
          <p:cNvPr id="3" name="TextBox 2"/>
          <p:cNvSpPr txBox="1"/>
          <p:nvPr/>
        </p:nvSpPr>
        <p:spPr>
          <a:xfrm>
            <a:off x="107504" y="6525344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Ф.Р</a:t>
            </a:r>
            <a:r>
              <a:rPr lang="ru-RU" sz="1400" dirty="0"/>
              <a:t>-49 .Оп. </a:t>
            </a:r>
            <a:r>
              <a:rPr lang="ru-RU" sz="1400" dirty="0" smtClean="0"/>
              <a:t>1.Д.1.Л.33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3378946114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128792" cy="11430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Праздник «Последнего валка» в колхозе «им. Калинина» 1979 г.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340768"/>
            <a:ext cx="8352928" cy="5256584"/>
          </a:xfrm>
        </p:spPr>
      </p:pic>
      <p:sp>
        <p:nvSpPr>
          <p:cNvPr id="3" name="TextBox 2"/>
          <p:cNvSpPr txBox="1"/>
          <p:nvPr/>
        </p:nvSpPr>
        <p:spPr>
          <a:xfrm>
            <a:off x="107504" y="6381328"/>
            <a:ext cx="2808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Опись фотодокументов № 123</a:t>
            </a:r>
          </a:p>
        </p:txBody>
      </p:sp>
    </p:spTree>
    <p:extLst>
      <p:ext uri="{BB962C8B-B14F-4D97-AF65-F5344CB8AC3E}">
        <p14:creationId xmlns:p14="http://schemas.microsoft.com/office/powerpoint/2010/main" xmlns="" val="2739032507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Скульптор Миронов Петр Леонидович за работой </a:t>
            </a:r>
            <a:br>
              <a:rPr lang="ru-RU" sz="2800" dirty="0" smtClean="0"/>
            </a:br>
            <a:r>
              <a:rPr lang="ru-RU" sz="2400" dirty="0" smtClean="0"/>
              <a:t>(строительство мемориала в с. Краснощеково) </a:t>
            </a:r>
            <a:r>
              <a:rPr lang="ru-RU" sz="2800" dirty="0" smtClean="0"/>
              <a:t>1983 г.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340768"/>
            <a:ext cx="8496944" cy="5184576"/>
          </a:xfrm>
        </p:spPr>
      </p:pic>
      <p:sp>
        <p:nvSpPr>
          <p:cNvPr id="3" name="TextBox 2"/>
          <p:cNvSpPr txBox="1"/>
          <p:nvPr/>
        </p:nvSpPr>
        <p:spPr>
          <a:xfrm>
            <a:off x="107504" y="6381328"/>
            <a:ext cx="26642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Опись фотодокументов  № 22</a:t>
            </a:r>
          </a:p>
        </p:txBody>
      </p:sp>
    </p:spTree>
    <p:extLst>
      <p:ext uri="{BB962C8B-B14F-4D97-AF65-F5344CB8AC3E}">
        <p14:creationId xmlns:p14="http://schemas.microsoft.com/office/powerpoint/2010/main" xmlns="" val="781578707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Гости </a:t>
            </a:r>
            <a:r>
              <a:rPr lang="en-US" sz="2400" dirty="0" smtClean="0"/>
              <a:t>VIII</a:t>
            </a:r>
            <a:r>
              <a:rPr lang="ru-RU" sz="2400" dirty="0" smtClean="0"/>
              <a:t> олимпийских стартов сельских спортсменов Алтая, с. Краснощеково 1984 г.</a:t>
            </a:r>
            <a:endParaRPr lang="ru-RU" sz="2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323" y="1412776"/>
            <a:ext cx="4434669" cy="518457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1412776"/>
            <a:ext cx="4716016" cy="51465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381328"/>
            <a:ext cx="38519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Опись №  3 фотоальбомов. Д.1. Л. 20</a:t>
            </a:r>
          </a:p>
        </p:txBody>
      </p:sp>
    </p:spTree>
    <p:extLst>
      <p:ext uri="{BB962C8B-B14F-4D97-AF65-F5344CB8AC3E}">
        <p14:creationId xmlns:p14="http://schemas.microsoft.com/office/powerpoint/2010/main" xmlns="" val="4268990116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Строительство моста через реку </a:t>
            </a:r>
            <a:r>
              <a:rPr lang="ru-RU" sz="2800" dirty="0" err="1" smtClean="0"/>
              <a:t>Чарыш</a:t>
            </a:r>
            <a:r>
              <a:rPr lang="ru-RU" sz="2800" dirty="0" smtClean="0"/>
              <a:t>, установка последнего пролета  1986 г.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340768"/>
            <a:ext cx="8640960" cy="5112568"/>
          </a:xfrm>
        </p:spPr>
      </p:pic>
      <p:sp>
        <p:nvSpPr>
          <p:cNvPr id="3" name="TextBox 2"/>
          <p:cNvSpPr txBox="1"/>
          <p:nvPr/>
        </p:nvSpPr>
        <p:spPr>
          <a:xfrm>
            <a:off x="107504" y="6381328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Опись фотодокументов  № 265</a:t>
            </a:r>
          </a:p>
        </p:txBody>
      </p:sp>
    </p:spTree>
    <p:extLst>
      <p:ext uri="{BB962C8B-B14F-4D97-AF65-F5344CB8AC3E}">
        <p14:creationId xmlns:p14="http://schemas.microsoft.com/office/powerpoint/2010/main" xmlns="" val="3510924170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Евдокимов М.С. в районном доме культуры с предвыборной программой 2004 г.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412776"/>
            <a:ext cx="8856984" cy="5328592"/>
          </a:xfrm>
        </p:spPr>
      </p:pic>
      <p:sp>
        <p:nvSpPr>
          <p:cNvPr id="3" name="TextBox 2"/>
          <p:cNvSpPr txBox="1"/>
          <p:nvPr/>
        </p:nvSpPr>
        <p:spPr>
          <a:xfrm>
            <a:off x="107504" y="6525344"/>
            <a:ext cx="2808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Опись фотодокументов  №  435</a:t>
            </a:r>
          </a:p>
        </p:txBody>
      </p:sp>
    </p:spTree>
    <p:extLst>
      <p:ext uri="{BB962C8B-B14F-4D97-AF65-F5344CB8AC3E}">
        <p14:creationId xmlns:p14="http://schemas.microsoft.com/office/powerpoint/2010/main" xmlns="" val="1102813650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sz="2800" dirty="0" err="1" smtClean="0"/>
              <a:t>Карлин</a:t>
            </a:r>
            <a:r>
              <a:rPr lang="ru-RU" sz="2800" dirty="0" smtClean="0"/>
              <a:t> А.Б., губернатор Алтайского края, на открытии здания школы в с. </a:t>
            </a:r>
            <a:r>
              <a:rPr lang="ru-RU" sz="2800" dirty="0" err="1" smtClean="0"/>
              <a:t>Харлово</a:t>
            </a:r>
            <a:r>
              <a:rPr lang="ru-RU" sz="2800" dirty="0" smtClean="0"/>
              <a:t> 2009 г.</a:t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1720" y="980728"/>
            <a:ext cx="4968552" cy="5760640"/>
          </a:xfrm>
        </p:spPr>
      </p:pic>
      <p:sp>
        <p:nvSpPr>
          <p:cNvPr id="3" name="TextBox 2"/>
          <p:cNvSpPr txBox="1"/>
          <p:nvPr/>
        </p:nvSpPr>
        <p:spPr>
          <a:xfrm>
            <a:off x="107504" y="6093296"/>
            <a:ext cx="19442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Опись фотодокументов  </a:t>
            </a:r>
            <a:endParaRPr lang="ru-RU" sz="1400" dirty="0" smtClean="0"/>
          </a:p>
          <a:p>
            <a:r>
              <a:rPr lang="ru-RU" sz="1400" dirty="0" smtClean="0"/>
              <a:t>№ </a:t>
            </a:r>
            <a:r>
              <a:rPr lang="ru-RU" sz="1400" dirty="0"/>
              <a:t>535</a:t>
            </a:r>
          </a:p>
        </p:txBody>
      </p:sp>
    </p:spTree>
    <p:extLst>
      <p:ext uri="{BB962C8B-B14F-4D97-AF65-F5344CB8AC3E}">
        <p14:creationId xmlns:p14="http://schemas.microsoft.com/office/powerpoint/2010/main" xmlns="" val="4258655912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На торжественном открытии спортивного зала в школе с. </a:t>
            </a:r>
            <a:r>
              <a:rPr lang="ru-RU" sz="2800" dirty="0" err="1" smtClean="0"/>
              <a:t>Усть-Козлуха</a:t>
            </a:r>
            <a:r>
              <a:rPr lang="ru-RU" sz="2800" dirty="0" smtClean="0"/>
              <a:t> 2012 г.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5139" y="1600200"/>
            <a:ext cx="6893721" cy="4525963"/>
          </a:xfrm>
        </p:spPr>
      </p:pic>
      <p:sp>
        <p:nvSpPr>
          <p:cNvPr id="3" name="TextBox 2"/>
          <p:cNvSpPr txBox="1"/>
          <p:nvPr/>
        </p:nvSpPr>
        <p:spPr>
          <a:xfrm>
            <a:off x="107504" y="6237312"/>
            <a:ext cx="2808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Опись фотодокументов  № 565</a:t>
            </a:r>
          </a:p>
        </p:txBody>
      </p:sp>
    </p:spTree>
    <p:extLst>
      <p:ext uri="{BB962C8B-B14F-4D97-AF65-F5344CB8AC3E}">
        <p14:creationId xmlns:p14="http://schemas.microsoft.com/office/powerpoint/2010/main" xmlns="" val="1774851957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Торжественное открытие </a:t>
            </a:r>
            <a:r>
              <a:rPr lang="en-US" sz="2800" dirty="0" smtClean="0"/>
              <a:t>XXXV</a:t>
            </a:r>
            <a:r>
              <a:rPr lang="ru-RU" sz="2800" dirty="0" smtClean="0"/>
              <a:t> летней краевой олимпиады сельских спортсменов  на стадионе «Олимпийский», </a:t>
            </a:r>
            <a:br>
              <a:rPr lang="ru-RU" sz="2800" dirty="0" smtClean="0"/>
            </a:br>
            <a:r>
              <a:rPr lang="ru-RU" sz="2800" dirty="0" smtClean="0"/>
              <a:t>с. Краснощёково 2013 г.</a:t>
            </a:r>
            <a:endParaRPr lang="ru-RU" sz="2800" dirty="0"/>
          </a:p>
        </p:txBody>
      </p:sp>
      <p:pic>
        <p:nvPicPr>
          <p:cNvPr id="4" name="Содержимое 3" descr="DSC_02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428736"/>
            <a:ext cx="8358245" cy="5143536"/>
          </a:xfrm>
        </p:spPr>
      </p:pic>
      <p:sp>
        <p:nvSpPr>
          <p:cNvPr id="3" name="TextBox 2"/>
          <p:cNvSpPr txBox="1"/>
          <p:nvPr/>
        </p:nvSpPr>
        <p:spPr>
          <a:xfrm>
            <a:off x="107504" y="6597352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Опись фотодокументов  № 577</a:t>
            </a:r>
          </a:p>
        </p:txBody>
      </p:sp>
    </p:spTree>
    <p:extLst>
      <p:ext uri="{BB962C8B-B14F-4D97-AF65-F5344CB8AC3E}">
        <p14:creationId xmlns:p14="http://schemas.microsoft.com/office/powerpoint/2010/main" xmlns="" val="1864133153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Штольня </a:t>
            </a:r>
            <a:r>
              <a:rPr lang="ru-RU" sz="2800" dirty="0" err="1" smtClean="0"/>
              <a:t>Акимовского</a:t>
            </a:r>
            <a:r>
              <a:rPr lang="ru-RU" sz="2800" dirty="0" smtClean="0"/>
              <a:t> рудника, с. Акимовка 2013 г.</a:t>
            </a:r>
            <a:endParaRPr lang="ru-RU" sz="2800" dirty="0"/>
          </a:p>
        </p:txBody>
      </p:sp>
      <p:pic>
        <p:nvPicPr>
          <p:cNvPr id="4" name="Содержимое 3" descr="DSC_184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214422"/>
            <a:ext cx="8358246" cy="5214974"/>
          </a:xfrm>
        </p:spPr>
      </p:pic>
      <p:sp>
        <p:nvSpPr>
          <p:cNvPr id="3" name="TextBox 2"/>
          <p:cNvSpPr txBox="1"/>
          <p:nvPr/>
        </p:nvSpPr>
        <p:spPr>
          <a:xfrm>
            <a:off x="107504" y="6453336"/>
            <a:ext cx="26642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Опись фотодокументов  № </a:t>
            </a:r>
            <a:r>
              <a:rPr lang="ru-RU" sz="1400" dirty="0" smtClean="0"/>
              <a:t>621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495682644"/>
      </p:ext>
    </p:extLst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Наводнение в селе Краснощёково 2014 г.</a:t>
            </a:r>
            <a:endParaRPr lang="ru-RU" sz="2800" dirty="0"/>
          </a:p>
        </p:txBody>
      </p:sp>
      <p:pic>
        <p:nvPicPr>
          <p:cNvPr id="4" name="Содержимое 3" descr="1.T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214422"/>
            <a:ext cx="8501121" cy="5429288"/>
          </a:xfrm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Наводнение в селе Краснощёково 2014 г.</a:t>
            </a:r>
            <a:endParaRPr lang="ru-RU" sz="2800" dirty="0"/>
          </a:p>
        </p:txBody>
      </p:sp>
      <p:pic>
        <p:nvPicPr>
          <p:cNvPr id="4" name="Содержимое 3" descr="2.T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214422"/>
            <a:ext cx="8286808" cy="5286412"/>
          </a:xfrm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Д.В. </a:t>
            </a:r>
            <a:r>
              <a:rPr lang="ru-RU" sz="2800" dirty="0" err="1" smtClean="0"/>
              <a:t>Бессарабов</a:t>
            </a:r>
            <a:r>
              <a:rPr lang="ru-RU" sz="2800" dirty="0" smtClean="0"/>
              <a:t> с визитом в поликлинике центральной районной больницы, с. Краснощёково 2016 г.</a:t>
            </a:r>
            <a:endParaRPr lang="ru-RU" sz="2800" dirty="0"/>
          </a:p>
        </p:txBody>
      </p:sp>
      <p:pic>
        <p:nvPicPr>
          <p:cNvPr id="4" name="Содержимое 3" descr="DSC_18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357298"/>
            <a:ext cx="9144000" cy="5500702"/>
          </a:xfrm>
        </p:spPr>
      </p:pic>
      <p:sp>
        <p:nvSpPr>
          <p:cNvPr id="3" name="TextBox 2"/>
          <p:cNvSpPr txBox="1"/>
          <p:nvPr/>
        </p:nvSpPr>
        <p:spPr>
          <a:xfrm>
            <a:off x="0" y="6525344"/>
            <a:ext cx="33478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Опись фотодокументов  № </a:t>
            </a:r>
            <a:r>
              <a:rPr lang="ru-RU" sz="1400" dirty="0" smtClean="0"/>
              <a:t>625</a:t>
            </a:r>
            <a:endParaRPr lang="ru-RU" sz="1400" dirty="0"/>
          </a:p>
        </p:txBody>
      </p:sp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436</Words>
  <Application>Microsoft Office PowerPoint</Application>
  <PresentationFormat>Экран (4:3)</PresentationFormat>
  <Paragraphs>53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АРХИВНЫЙ ОТДЕЛ АДМИНИСТРАЦИИ КРАСНОЩЁКОВСКОГО РАЙОНА</vt:lpstr>
      <vt:lpstr>Слайд 2</vt:lpstr>
      <vt:lpstr>Вашему вниманию представлена выставка архивных документов посвященная 100-летию государственной архивной службе</vt:lpstr>
      <vt:lpstr>Архивные документы рассказывают</vt:lpstr>
      <vt:lpstr>Обложка дела о получении вида на жительство 1927 г.</vt:lpstr>
      <vt:lpstr>Вид на жительство для иностранца 1927 г.</vt:lpstr>
      <vt:lpstr>Паспорт эстонского подданного Янсон Ю.К.</vt:lpstr>
      <vt:lpstr>Список номенклатурных работников Краснощековского района 1938-1939 гг.</vt:lpstr>
      <vt:lpstr>Карта Краснощековского района 1940 г.</vt:lpstr>
      <vt:lpstr>Октябрята Куйбышевской начальной школы 1940 г.</vt:lpstr>
      <vt:lpstr>В родильном помещении фермы № 1 Покровского совхоза 1940 г.</vt:lpstr>
      <vt:lpstr>Группа участников из с. Куйбышево на животноводческой конференции 1940 г.</vt:lpstr>
      <vt:lpstr>Общий вид магазина райкопа Куйбышевского сельсовета 1950 г.</vt:lpstr>
      <vt:lpstr>Комсомольская путевка первоцелинника Уромичева Павла Петровича 1954 г.</vt:lpstr>
      <vt:lpstr>Праздник «Последнего валка» в колхозе «им. Калинина» 1979 г.</vt:lpstr>
      <vt:lpstr>Скульптор Миронов Петр Леонидович за работой  (строительство мемориала в с. Краснощеково) 1983 г.</vt:lpstr>
      <vt:lpstr>Гости VIII олимпийских стартов сельских спортсменов Алтая, с. Краснощеково 1984 г.</vt:lpstr>
      <vt:lpstr>Строительство моста через реку Чарыш, установка последнего пролета  1986 г.</vt:lpstr>
      <vt:lpstr>Евдокимов М.С. в районном доме культуры с предвыборной программой 2004 г.</vt:lpstr>
      <vt:lpstr>Карлин А.Б., губернатор Алтайского края, на открытии здания школы в с. Харлово 2009 г. </vt:lpstr>
      <vt:lpstr>На торжественном открытии спортивного зала в школе с. Усть-Козлуха 2012 г.</vt:lpstr>
      <vt:lpstr>Торжественное открытие XXXV летней краевой олимпиады сельских спортсменов  на стадионе «Олимпийский»,  с. Краснощёково 2013 г.</vt:lpstr>
      <vt:lpstr>Штольня Акимовского рудника, с. Акимовка 2013 г.</vt:lpstr>
      <vt:lpstr>Наводнение в селе Краснощёково 2014 г.</vt:lpstr>
      <vt:lpstr>Наводнение в селе Краснощёково 2014 г.</vt:lpstr>
      <vt:lpstr>Д.В. Бессарабов с визитом в поликлинике центральной районной больницы, с. Краснощёково 2016 г.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Архивные документы рассказывают</dc:title>
  <dc:creator>*</dc:creator>
  <cp:lastModifiedBy>Alex</cp:lastModifiedBy>
  <cp:revision>31</cp:revision>
  <dcterms:created xsi:type="dcterms:W3CDTF">2018-01-22T03:16:22Z</dcterms:created>
  <dcterms:modified xsi:type="dcterms:W3CDTF">2018-06-01T01:54:38Z</dcterms:modified>
</cp:coreProperties>
</file>